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4F5B-3827-4C9A-B39E-15A3C2050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983AE-EE76-426D-981C-A6A4D1725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EFFD3-0A08-4419-93DD-D9B0B6F6C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03621-D245-4E18-8493-B16865C0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06F42-D0D9-480B-A688-56B9513D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10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5C0DB-40D9-480D-8EF4-469BF0E89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B6EBD-5C5D-4ABB-BA12-A3737D5AE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662B3-4789-46E5-B852-38F734FB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531BD-3538-4E9B-9E90-C3F19B156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5EA80-B78A-427E-8ACD-C9819A3E7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33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92D2F7-7303-47EC-B0E1-11DFFCD9B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30032-1721-47B8-AC4D-CD2FB62D9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F890F-4530-40FB-88CB-0CCA58A5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42E37-44A3-4191-A49E-3CDECA70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D6E14-EC49-46FD-B5FE-B99197AC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8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2D88-C07A-4BF0-B436-0096A0C5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0DA5F-8D15-498F-BD5B-A9D71A1E1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70E00-0E64-406C-9FCA-E1FFD42D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059C3-2B34-43C2-98A7-ADA49830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8AB52-2F7E-4852-AD5C-1EA6FE04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42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534D-48B2-4516-A978-73A0D4E2C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16B26-2294-408F-9E99-520C8A442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E964-0DE2-47E0-808D-A6AE1247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92C82-34DE-4B68-B5DC-DAE35BB6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0994B-4EB9-49FB-BE83-E696D93A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4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2B2A-1BE3-4B85-B720-426E91DC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0AA04-441E-4487-A930-E7AC98881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54085-41FD-4E40-AD2E-436CD73BD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22147-7AF0-4ACA-8CBE-4EDFC905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F9F4B-E80D-4AFC-85C0-44AEC853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2F018-DA9D-4493-A91E-48F171AFF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0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A2CE7-2A03-453C-A071-D76AEBBB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4F57F-84D1-421E-A5D5-5DFAF416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34E9E-3977-477C-82F0-180C0BC3C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8BB415-43A5-405B-8B08-29D758490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757ABC-C63D-45E5-A751-2BF215C5D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25B0E-A48F-409E-9297-4F7896E7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27D11-2CDB-4A77-A3A8-106D4EE2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293B10-F3C1-4DB1-AA35-FA35D6CB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79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A12E-C475-440E-A970-BF5A3533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F8E38-2619-4209-9C51-9C344C01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9FF5E-D820-44FC-90E6-20403B3E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F16D9-BF1F-4993-A7D5-98DF3425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B4852-BC57-4F3D-BE09-0D460044D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2B6ED6-ABD8-42F6-BF54-169F9B19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A91E7-841F-4CE9-9E18-11864E78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72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9DC3-F1EC-483D-B3BE-10A1A3CE1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E1DE-CF72-4564-A144-489D0A4B6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1084A-F38A-463C-A4B7-D54ED8504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69EFD-795A-4089-B97D-53C8C602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0A0C3-4849-4E23-8F89-11066960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A6CAB-D58A-4C8F-9856-5A3FD440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6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A0B4-4C76-4933-AE21-CEF799CA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F51233-3D6D-46D0-BB5A-550CC6C31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C53F0-B606-4401-B486-A7DF5CE5A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BC359-3144-4FB9-BBBD-D6B2C686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A3F19-2AF2-4D1A-8E91-B0FED17DD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D8D4C-76C6-4775-97E6-F9F32906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5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5565BE-8CA9-43A8-8612-AD176DC77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BAEA5-C53F-473E-85BD-288CF7569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3E5F8-5867-4A86-A4A3-4E300E3BE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4C6E-3D93-4AA1-A31F-409435048D7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5B71B-1970-48D2-B5FB-2965BF2DD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98AE-B1EA-49EE-8C7B-6816E2238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6B1C1-EDDB-4969-8735-206BDBB66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9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E54A-F3AB-4292-8953-9EC1858CD1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2.3 Revision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6B228-E110-4D4B-AC27-936A2DBE8D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09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D13C5B2-6B12-4AE5-A4B4-1FDB46996657}"/>
              </a:ext>
            </a:extLst>
          </p:cNvPr>
          <p:cNvSpPr txBox="1"/>
          <p:nvPr/>
        </p:nvSpPr>
        <p:spPr>
          <a:xfrm>
            <a:off x="520995" y="627320"/>
            <a:ext cx="11408735" cy="4524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three methods of production that a business might use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one benefit of a business using a flow production process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benefits of batch production?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examples of products that would be made using flow, batch and job production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a business might increase productivity by using technology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three things a business should consider when choosing a supplier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types of stock might a business hold?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problems might a business experience if it holds too much stock?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factors contribute to the quality of a product?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three differences between quality control and quality assurance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might people onion of quality differ?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examples explain what productivity is an how it is measured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the stages in the sales process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why it is importance for staff to have good product knowledge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might the sales process and customer service impact on a business?</a:t>
            </a:r>
          </a:p>
        </p:txBody>
      </p:sp>
    </p:spTree>
    <p:extLst>
      <p:ext uri="{BB962C8B-B14F-4D97-AF65-F5344CB8AC3E}">
        <p14:creationId xmlns:p14="http://schemas.microsoft.com/office/powerpoint/2010/main" val="88074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6CAC9E-65EE-4CB2-A0CD-A1ACB9127145}"/>
</file>

<file path=customXml/itemProps2.xml><?xml version="1.0" encoding="utf-8"?>
<ds:datastoreItem xmlns:ds="http://schemas.openxmlformats.org/officeDocument/2006/customXml" ds:itemID="{4A26A348-B303-4C53-A00A-C3DAB02BA121}"/>
</file>

<file path=customXml/itemProps3.xml><?xml version="1.0" encoding="utf-8"?>
<ds:datastoreItem xmlns:ds="http://schemas.openxmlformats.org/officeDocument/2006/customXml" ds:itemID="{DD89CA9F-3AE5-4B65-A3B5-16D4F0E3A68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2.3 Revision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Revision Questions</dc:title>
  <dc:creator>Chapman2, Rachel</dc:creator>
  <cp:lastModifiedBy>Chapman2, Rachel</cp:lastModifiedBy>
  <cp:revision>2</cp:revision>
  <dcterms:created xsi:type="dcterms:W3CDTF">2020-10-20T11:02:02Z</dcterms:created>
  <dcterms:modified xsi:type="dcterms:W3CDTF">2020-10-20T11:03:31Z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