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11"/>
  </p:notesMasterIdLst>
  <p:sldIdLst>
    <p:sldId id="460" r:id="rId5"/>
    <p:sldId id="462" r:id="rId6"/>
    <p:sldId id="463" r:id="rId7"/>
    <p:sldId id="464" r:id="rId8"/>
    <p:sldId id="465" r:id="rId9"/>
    <p:sldId id="466" r:id="rId1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44D2E3D-5649-4A66-8F03-0F57161CD1B8}" v="3" dt="2021-03-08T12:04:09.58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114" d="100"/>
          <a:sy n="114" d="100"/>
        </p:scale>
        <p:origin x="474"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viewProps" Target="viewProp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presProps" Target="presProps.xml"/><Relationship Id="rId17" Type="http://schemas.microsoft.com/office/2015/10/relationships/revisionInfo" Target="revisionInfo.xml"/><Relationship Id="rId2" Type="http://schemas.openxmlformats.org/officeDocument/2006/relationships/customXml" Target="../customXml/item2.xml"/><Relationship Id="rId16"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tableStyles" Target="tableStyles.xml"/><Relationship Id="rId10" Type="http://schemas.openxmlformats.org/officeDocument/2006/relationships/slide" Target="slides/slide6.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owburn, Claire" userId="d5b8b53e-35c6-4e84-b2e0-cd76c791951c" providerId="ADAL" clId="{344D2E3D-5649-4A66-8F03-0F57161CD1B8}"/>
    <pc:docChg chg="custSel modSld">
      <pc:chgData name="Cowburn, Claire" userId="d5b8b53e-35c6-4e84-b2e0-cd76c791951c" providerId="ADAL" clId="{344D2E3D-5649-4A66-8F03-0F57161CD1B8}" dt="2021-03-08T12:04:28.322" v="4" actId="313"/>
      <pc:docMkLst>
        <pc:docMk/>
      </pc:docMkLst>
      <pc:sldChg chg="modSp">
        <pc:chgData name="Cowburn, Claire" userId="d5b8b53e-35c6-4e84-b2e0-cd76c791951c" providerId="ADAL" clId="{344D2E3D-5649-4A66-8F03-0F57161CD1B8}" dt="2021-03-08T12:04:09.585" v="2" actId="20577"/>
        <pc:sldMkLst>
          <pc:docMk/>
          <pc:sldMk cId="596954816" sldId="464"/>
        </pc:sldMkLst>
        <pc:graphicFrameChg chg="mod">
          <ac:chgData name="Cowburn, Claire" userId="d5b8b53e-35c6-4e84-b2e0-cd76c791951c" providerId="ADAL" clId="{344D2E3D-5649-4A66-8F03-0F57161CD1B8}" dt="2021-03-08T12:04:09.585" v="2" actId="20577"/>
          <ac:graphicFrameMkLst>
            <pc:docMk/>
            <pc:sldMk cId="596954816" sldId="464"/>
            <ac:graphicFrameMk id="1033" creationId="{FE7F287F-2282-497D-AA75-4D36ECA9E79D}"/>
          </ac:graphicFrameMkLst>
        </pc:graphicFrameChg>
      </pc:sldChg>
      <pc:sldChg chg="modSp mod">
        <pc:chgData name="Cowburn, Claire" userId="d5b8b53e-35c6-4e84-b2e0-cd76c791951c" providerId="ADAL" clId="{344D2E3D-5649-4A66-8F03-0F57161CD1B8}" dt="2021-03-08T12:04:28.322" v="4" actId="313"/>
        <pc:sldMkLst>
          <pc:docMk/>
          <pc:sldMk cId="897325301" sldId="466"/>
        </pc:sldMkLst>
        <pc:spChg chg="mod">
          <ac:chgData name="Cowburn, Claire" userId="d5b8b53e-35c6-4e84-b2e0-cd76c791951c" providerId="ADAL" clId="{344D2E3D-5649-4A66-8F03-0F57161CD1B8}" dt="2021-03-08T12:04:28.322" v="4" actId="313"/>
          <ac:spMkLst>
            <pc:docMk/>
            <pc:sldMk cId="897325301" sldId="466"/>
            <ac:spMk id="12" creationId="{4E5DB47B-8AAF-4170-996A-3711DB970C41}"/>
          </ac:spMkLst>
        </pc:spChg>
      </pc:sldChg>
    </pc:docChg>
  </pc:docChgLst>
</pc:chgInfo>
</file>

<file path=ppt/diagrams/_rels/data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svg"/><Relationship Id="rId1" Type="http://schemas.openxmlformats.org/officeDocument/2006/relationships/image" Target="../media/image7.png"/><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0.svg"/></Relationships>
</file>

<file path=ppt/diagrams/_rels/drawing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svg"/><Relationship Id="rId1" Type="http://schemas.openxmlformats.org/officeDocument/2006/relationships/image" Target="../media/image7.png"/><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0.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3804090-24EF-4C13-969E-4AEB31D3FE66}"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38C3D441-B567-484A-8DCF-74711E1B0222}">
      <dgm:prSet custT="1"/>
      <dgm:spPr/>
      <dgm:t>
        <a:bodyPr/>
        <a:lstStyle/>
        <a:p>
          <a:pPr algn="ctr"/>
          <a:r>
            <a:rPr lang="en-GB" sz="2000" b="1" dirty="0">
              <a:latin typeface="Century Gothic" panose="020B0502020202020204" pitchFamily="34" charset="0"/>
            </a:rPr>
            <a:t>The aim of Triple Science is to…</a:t>
          </a:r>
          <a:endParaRPr lang="en-US" sz="2000" dirty="0">
            <a:latin typeface="Century Gothic" panose="020B0502020202020204" pitchFamily="34" charset="0"/>
          </a:endParaRPr>
        </a:p>
      </dgm:t>
    </dgm:pt>
    <dgm:pt modelId="{8B35F451-A0D8-4099-952F-30B2353A36A4}" type="parTrans" cxnId="{3189F5C7-C4DA-4EE6-BEF0-35F2E2026CED}">
      <dgm:prSet/>
      <dgm:spPr/>
      <dgm:t>
        <a:bodyPr/>
        <a:lstStyle/>
        <a:p>
          <a:endParaRPr lang="en-US"/>
        </a:p>
      </dgm:t>
    </dgm:pt>
    <dgm:pt modelId="{D87E42B1-6CC2-4B71-BB9E-1E72A8322865}" type="sibTrans" cxnId="{3189F5C7-C4DA-4EE6-BEF0-35F2E2026CED}">
      <dgm:prSet/>
      <dgm:spPr/>
      <dgm:t>
        <a:bodyPr/>
        <a:lstStyle/>
        <a:p>
          <a:endParaRPr lang="en-US"/>
        </a:p>
      </dgm:t>
    </dgm:pt>
    <dgm:pt modelId="{59E43509-A84D-43D8-9AFF-AEC6177FB03E}">
      <dgm:prSet/>
      <dgm:spPr/>
      <dgm:t>
        <a:bodyPr/>
        <a:lstStyle/>
        <a:p>
          <a:r>
            <a:rPr lang="en-GB" b="0" i="0" dirty="0">
              <a:latin typeface="Century Gothic" panose="020B0502020202020204" pitchFamily="34" charset="0"/>
            </a:rPr>
            <a:t>To stimulate curiosity, interest and enjoyment in science.</a:t>
          </a:r>
          <a:endParaRPr lang="en-US" dirty="0">
            <a:latin typeface="Century Gothic" panose="020B0502020202020204" pitchFamily="34" charset="0"/>
          </a:endParaRPr>
        </a:p>
      </dgm:t>
    </dgm:pt>
    <dgm:pt modelId="{E712625D-23E3-479E-97BA-5A82DE5CC565}" type="parTrans" cxnId="{5A2F40B0-EA14-42C6-BCC1-7B92DB24B371}">
      <dgm:prSet/>
      <dgm:spPr/>
      <dgm:t>
        <a:bodyPr/>
        <a:lstStyle/>
        <a:p>
          <a:endParaRPr lang="en-US"/>
        </a:p>
      </dgm:t>
    </dgm:pt>
    <dgm:pt modelId="{2B0710D1-B2E0-4F85-A852-F9F7A30E75EF}" type="sibTrans" cxnId="{5A2F40B0-EA14-42C6-BCC1-7B92DB24B371}">
      <dgm:prSet/>
      <dgm:spPr/>
      <dgm:t>
        <a:bodyPr/>
        <a:lstStyle/>
        <a:p>
          <a:endParaRPr lang="en-US"/>
        </a:p>
      </dgm:t>
    </dgm:pt>
    <dgm:pt modelId="{9B18DC8D-D7BF-40CB-8F30-6DA20278B3A2}">
      <dgm:prSet/>
      <dgm:spPr/>
      <dgm:t>
        <a:bodyPr/>
        <a:lstStyle/>
        <a:p>
          <a:r>
            <a:rPr lang="en-GB" b="0" i="0" dirty="0">
              <a:latin typeface="Century Gothic" panose="020B0502020202020204" pitchFamily="34" charset="0"/>
            </a:rPr>
            <a:t>To develop scientific understanding through practical techniques.</a:t>
          </a:r>
          <a:endParaRPr lang="en-US" dirty="0">
            <a:latin typeface="Century Gothic" panose="020B0502020202020204" pitchFamily="34" charset="0"/>
          </a:endParaRPr>
        </a:p>
      </dgm:t>
    </dgm:pt>
    <dgm:pt modelId="{919924AB-B5AA-43B4-9DF6-74B16033C35D}" type="parTrans" cxnId="{64B67880-E608-42D9-9FCA-C72C585A5C22}">
      <dgm:prSet/>
      <dgm:spPr/>
      <dgm:t>
        <a:bodyPr/>
        <a:lstStyle/>
        <a:p>
          <a:endParaRPr lang="en-US"/>
        </a:p>
      </dgm:t>
    </dgm:pt>
    <dgm:pt modelId="{6A2C67A9-B016-43DF-9647-62343454EDAF}" type="sibTrans" cxnId="{64B67880-E608-42D9-9FCA-C72C585A5C22}">
      <dgm:prSet/>
      <dgm:spPr/>
      <dgm:t>
        <a:bodyPr/>
        <a:lstStyle/>
        <a:p>
          <a:endParaRPr lang="en-US"/>
        </a:p>
      </dgm:t>
    </dgm:pt>
    <dgm:pt modelId="{C24D7571-5301-4EF8-A70E-CCA3A00A3B52}">
      <dgm:prSet/>
      <dgm:spPr/>
      <dgm:t>
        <a:bodyPr/>
        <a:lstStyle/>
        <a:p>
          <a:r>
            <a:rPr lang="en-GB" b="0" i="0" dirty="0">
              <a:latin typeface="Century Gothic" panose="020B0502020202020204" pitchFamily="34" charset="0"/>
            </a:rPr>
            <a:t>To develop an understanding of ‘how science works.’</a:t>
          </a:r>
          <a:endParaRPr lang="en-US" dirty="0">
            <a:latin typeface="Century Gothic" panose="020B0502020202020204" pitchFamily="34" charset="0"/>
          </a:endParaRPr>
        </a:p>
      </dgm:t>
    </dgm:pt>
    <dgm:pt modelId="{4457D5E9-FCD1-4BC2-A8DE-8AA1B3089937}" type="parTrans" cxnId="{35E99BC9-B3C2-4DA3-9B55-DF00E9ADCA09}">
      <dgm:prSet/>
      <dgm:spPr/>
      <dgm:t>
        <a:bodyPr/>
        <a:lstStyle/>
        <a:p>
          <a:endParaRPr lang="en-US"/>
        </a:p>
      </dgm:t>
    </dgm:pt>
    <dgm:pt modelId="{47CF7FC0-9ED3-4874-B7BB-A4867A1D221C}" type="sibTrans" cxnId="{35E99BC9-B3C2-4DA3-9B55-DF00E9ADCA09}">
      <dgm:prSet/>
      <dgm:spPr/>
      <dgm:t>
        <a:bodyPr/>
        <a:lstStyle/>
        <a:p>
          <a:endParaRPr lang="en-US"/>
        </a:p>
      </dgm:t>
    </dgm:pt>
    <dgm:pt modelId="{65AF9E21-6491-432B-A2AC-BA24F82955BD}">
      <dgm:prSet/>
      <dgm:spPr/>
      <dgm:t>
        <a:bodyPr/>
        <a:lstStyle/>
        <a:p>
          <a:r>
            <a:rPr lang="en-GB" b="0" i="0" dirty="0">
              <a:latin typeface="Century Gothic" panose="020B0502020202020204" pitchFamily="34" charset="0"/>
            </a:rPr>
            <a:t>To understand the importance of science in the real world.</a:t>
          </a:r>
          <a:endParaRPr lang="en-US" dirty="0">
            <a:latin typeface="Century Gothic" panose="020B0502020202020204" pitchFamily="34" charset="0"/>
          </a:endParaRPr>
        </a:p>
      </dgm:t>
    </dgm:pt>
    <dgm:pt modelId="{372087FC-C8AC-4074-B676-0C55367AF21B}" type="parTrans" cxnId="{DE51F6E7-FB0A-468C-9E15-97BC92F01A7E}">
      <dgm:prSet/>
      <dgm:spPr/>
      <dgm:t>
        <a:bodyPr/>
        <a:lstStyle/>
        <a:p>
          <a:endParaRPr lang="en-US"/>
        </a:p>
      </dgm:t>
    </dgm:pt>
    <dgm:pt modelId="{B7FB8878-5988-4F3A-9622-5D4E912CB4D7}" type="sibTrans" cxnId="{DE51F6E7-FB0A-468C-9E15-97BC92F01A7E}">
      <dgm:prSet/>
      <dgm:spPr/>
      <dgm:t>
        <a:bodyPr/>
        <a:lstStyle/>
        <a:p>
          <a:endParaRPr lang="en-US"/>
        </a:p>
      </dgm:t>
    </dgm:pt>
    <dgm:pt modelId="{CC9CEC4D-9FC7-4B3E-919A-C113E8A75E3C}">
      <dgm:prSet/>
      <dgm:spPr/>
      <dgm:t>
        <a:bodyPr/>
        <a:lstStyle/>
        <a:p>
          <a:r>
            <a:rPr lang="en-GB" b="0" i="0" dirty="0">
              <a:latin typeface="Century Gothic" panose="020B0502020202020204" pitchFamily="34" charset="0"/>
            </a:rPr>
            <a:t>To explore social and ethical scientific considerations.</a:t>
          </a:r>
          <a:endParaRPr lang="en-US" dirty="0">
            <a:latin typeface="Century Gothic" panose="020B0502020202020204" pitchFamily="34" charset="0"/>
          </a:endParaRPr>
        </a:p>
      </dgm:t>
    </dgm:pt>
    <dgm:pt modelId="{7BA1FB1D-D5CA-410B-96AF-F0C2304D5660}" type="parTrans" cxnId="{E84F059D-BDE4-4EB9-9E0E-5E60338F1905}">
      <dgm:prSet/>
      <dgm:spPr/>
      <dgm:t>
        <a:bodyPr/>
        <a:lstStyle/>
        <a:p>
          <a:endParaRPr lang="en-US"/>
        </a:p>
      </dgm:t>
    </dgm:pt>
    <dgm:pt modelId="{600141D8-195D-4D3B-94F9-C69D87914AB3}" type="sibTrans" cxnId="{E84F059D-BDE4-4EB9-9E0E-5E60338F1905}">
      <dgm:prSet/>
      <dgm:spPr/>
      <dgm:t>
        <a:bodyPr/>
        <a:lstStyle/>
        <a:p>
          <a:endParaRPr lang="en-US"/>
        </a:p>
      </dgm:t>
    </dgm:pt>
    <dgm:pt modelId="{82536713-80F0-4F1E-845B-80FAF3DD3B3D}">
      <dgm:prSet/>
      <dgm:spPr/>
      <dgm:t>
        <a:bodyPr/>
        <a:lstStyle/>
        <a:p>
          <a:r>
            <a:rPr lang="en-GB" dirty="0">
              <a:latin typeface="Century Gothic" panose="020B0502020202020204" pitchFamily="34" charset="0"/>
            </a:rPr>
            <a:t>Career variety.</a:t>
          </a:r>
          <a:endParaRPr lang="en-US" dirty="0">
            <a:latin typeface="Century Gothic" panose="020B0502020202020204" pitchFamily="34" charset="0"/>
          </a:endParaRPr>
        </a:p>
      </dgm:t>
    </dgm:pt>
    <dgm:pt modelId="{6613529D-CA01-4FBD-8B21-2AA252D99C4E}" type="parTrans" cxnId="{7C8B47C8-AAC6-4DDF-9FF0-9F292165D339}">
      <dgm:prSet/>
      <dgm:spPr/>
      <dgm:t>
        <a:bodyPr/>
        <a:lstStyle/>
        <a:p>
          <a:endParaRPr lang="en-US"/>
        </a:p>
      </dgm:t>
    </dgm:pt>
    <dgm:pt modelId="{14CC1767-BAA0-4723-97FB-B0A554BFC2C4}" type="sibTrans" cxnId="{7C8B47C8-AAC6-4DDF-9FF0-9F292165D339}">
      <dgm:prSet/>
      <dgm:spPr/>
      <dgm:t>
        <a:bodyPr/>
        <a:lstStyle/>
        <a:p>
          <a:endParaRPr lang="en-US"/>
        </a:p>
      </dgm:t>
    </dgm:pt>
    <dgm:pt modelId="{818C5AAB-E930-4D61-B051-757168D48763}" type="pres">
      <dgm:prSet presAssocID="{E3804090-24EF-4C13-969E-4AEB31D3FE66}" presName="vert0" presStyleCnt="0">
        <dgm:presLayoutVars>
          <dgm:dir/>
          <dgm:animOne val="branch"/>
          <dgm:animLvl val="lvl"/>
        </dgm:presLayoutVars>
      </dgm:prSet>
      <dgm:spPr/>
    </dgm:pt>
    <dgm:pt modelId="{C9910FC2-E155-4285-9BA7-D87872F8E293}" type="pres">
      <dgm:prSet presAssocID="{38C3D441-B567-484A-8DCF-74711E1B0222}" presName="thickLine" presStyleLbl="alignNode1" presStyleIdx="0" presStyleCnt="7"/>
      <dgm:spPr/>
    </dgm:pt>
    <dgm:pt modelId="{8A09F181-D59E-4DEE-B0BF-748C715E7264}" type="pres">
      <dgm:prSet presAssocID="{38C3D441-B567-484A-8DCF-74711E1B0222}" presName="horz1" presStyleCnt="0"/>
      <dgm:spPr/>
    </dgm:pt>
    <dgm:pt modelId="{BAAE118D-789B-4AA4-9D4F-F0A9F42BB464}" type="pres">
      <dgm:prSet presAssocID="{38C3D441-B567-484A-8DCF-74711E1B0222}" presName="tx1" presStyleLbl="revTx" presStyleIdx="0" presStyleCnt="7"/>
      <dgm:spPr/>
    </dgm:pt>
    <dgm:pt modelId="{EE55C384-22CC-40E3-A82C-B970755CCB99}" type="pres">
      <dgm:prSet presAssocID="{38C3D441-B567-484A-8DCF-74711E1B0222}" presName="vert1" presStyleCnt="0"/>
      <dgm:spPr/>
    </dgm:pt>
    <dgm:pt modelId="{FF4836C8-9DCC-4977-9318-230CD94EC1BE}" type="pres">
      <dgm:prSet presAssocID="{59E43509-A84D-43D8-9AFF-AEC6177FB03E}" presName="thickLine" presStyleLbl="alignNode1" presStyleIdx="1" presStyleCnt="7"/>
      <dgm:spPr/>
    </dgm:pt>
    <dgm:pt modelId="{40D30506-2D10-40B6-8392-BD43EFB1D9F0}" type="pres">
      <dgm:prSet presAssocID="{59E43509-A84D-43D8-9AFF-AEC6177FB03E}" presName="horz1" presStyleCnt="0"/>
      <dgm:spPr/>
    </dgm:pt>
    <dgm:pt modelId="{EBA0DB68-BD76-477C-82C5-A75B11A7FFEB}" type="pres">
      <dgm:prSet presAssocID="{59E43509-A84D-43D8-9AFF-AEC6177FB03E}" presName="tx1" presStyleLbl="revTx" presStyleIdx="1" presStyleCnt="7"/>
      <dgm:spPr/>
    </dgm:pt>
    <dgm:pt modelId="{201299E4-1A11-459F-A129-71F001474028}" type="pres">
      <dgm:prSet presAssocID="{59E43509-A84D-43D8-9AFF-AEC6177FB03E}" presName="vert1" presStyleCnt="0"/>
      <dgm:spPr/>
    </dgm:pt>
    <dgm:pt modelId="{FD90311D-31C2-40FE-A841-42F5B19BDC1B}" type="pres">
      <dgm:prSet presAssocID="{9B18DC8D-D7BF-40CB-8F30-6DA20278B3A2}" presName="thickLine" presStyleLbl="alignNode1" presStyleIdx="2" presStyleCnt="7"/>
      <dgm:spPr/>
    </dgm:pt>
    <dgm:pt modelId="{A263C0B8-B685-4C22-A938-09AD0AB5129C}" type="pres">
      <dgm:prSet presAssocID="{9B18DC8D-D7BF-40CB-8F30-6DA20278B3A2}" presName="horz1" presStyleCnt="0"/>
      <dgm:spPr/>
    </dgm:pt>
    <dgm:pt modelId="{D69DC826-29EF-4E16-B107-22759AD945D4}" type="pres">
      <dgm:prSet presAssocID="{9B18DC8D-D7BF-40CB-8F30-6DA20278B3A2}" presName="tx1" presStyleLbl="revTx" presStyleIdx="2" presStyleCnt="7"/>
      <dgm:spPr/>
    </dgm:pt>
    <dgm:pt modelId="{4FD3342A-BE02-4B5C-BF45-8B07AF3971C2}" type="pres">
      <dgm:prSet presAssocID="{9B18DC8D-D7BF-40CB-8F30-6DA20278B3A2}" presName="vert1" presStyleCnt="0"/>
      <dgm:spPr/>
    </dgm:pt>
    <dgm:pt modelId="{47D4200D-6A17-40F1-9455-1A150F6373CF}" type="pres">
      <dgm:prSet presAssocID="{C24D7571-5301-4EF8-A70E-CCA3A00A3B52}" presName="thickLine" presStyleLbl="alignNode1" presStyleIdx="3" presStyleCnt="7"/>
      <dgm:spPr/>
    </dgm:pt>
    <dgm:pt modelId="{49B8CA62-0F9E-47B4-9B37-50D0C7DE0535}" type="pres">
      <dgm:prSet presAssocID="{C24D7571-5301-4EF8-A70E-CCA3A00A3B52}" presName="horz1" presStyleCnt="0"/>
      <dgm:spPr/>
    </dgm:pt>
    <dgm:pt modelId="{B72A8ECB-FEAF-4A27-B710-6CC13449E666}" type="pres">
      <dgm:prSet presAssocID="{C24D7571-5301-4EF8-A70E-CCA3A00A3B52}" presName="tx1" presStyleLbl="revTx" presStyleIdx="3" presStyleCnt="7"/>
      <dgm:spPr/>
    </dgm:pt>
    <dgm:pt modelId="{25F1AF2A-2DEF-4739-A654-3C9318FA8D7A}" type="pres">
      <dgm:prSet presAssocID="{C24D7571-5301-4EF8-A70E-CCA3A00A3B52}" presName="vert1" presStyleCnt="0"/>
      <dgm:spPr/>
    </dgm:pt>
    <dgm:pt modelId="{EBAFDD98-61A6-4FA2-B4E0-E570C7039ADF}" type="pres">
      <dgm:prSet presAssocID="{65AF9E21-6491-432B-A2AC-BA24F82955BD}" presName="thickLine" presStyleLbl="alignNode1" presStyleIdx="4" presStyleCnt="7"/>
      <dgm:spPr/>
    </dgm:pt>
    <dgm:pt modelId="{DD4F0D0C-D3AD-42D0-8AAC-8679A71CB6D1}" type="pres">
      <dgm:prSet presAssocID="{65AF9E21-6491-432B-A2AC-BA24F82955BD}" presName="horz1" presStyleCnt="0"/>
      <dgm:spPr/>
    </dgm:pt>
    <dgm:pt modelId="{7C7B9E59-D99E-4782-9D30-AA32C170D0E1}" type="pres">
      <dgm:prSet presAssocID="{65AF9E21-6491-432B-A2AC-BA24F82955BD}" presName="tx1" presStyleLbl="revTx" presStyleIdx="4" presStyleCnt="7"/>
      <dgm:spPr/>
    </dgm:pt>
    <dgm:pt modelId="{BF0EE42B-C41E-45F2-82D1-1730E71BF42F}" type="pres">
      <dgm:prSet presAssocID="{65AF9E21-6491-432B-A2AC-BA24F82955BD}" presName="vert1" presStyleCnt="0"/>
      <dgm:spPr/>
    </dgm:pt>
    <dgm:pt modelId="{F5509B1A-5725-4DC6-8867-CB6ED3B9F38D}" type="pres">
      <dgm:prSet presAssocID="{CC9CEC4D-9FC7-4B3E-919A-C113E8A75E3C}" presName="thickLine" presStyleLbl="alignNode1" presStyleIdx="5" presStyleCnt="7"/>
      <dgm:spPr/>
    </dgm:pt>
    <dgm:pt modelId="{965E65C4-1B8A-4CFB-BA2C-C40741C18952}" type="pres">
      <dgm:prSet presAssocID="{CC9CEC4D-9FC7-4B3E-919A-C113E8A75E3C}" presName="horz1" presStyleCnt="0"/>
      <dgm:spPr/>
    </dgm:pt>
    <dgm:pt modelId="{E090DDB6-5D77-446D-9BA6-A03C80C8A8AD}" type="pres">
      <dgm:prSet presAssocID="{CC9CEC4D-9FC7-4B3E-919A-C113E8A75E3C}" presName="tx1" presStyleLbl="revTx" presStyleIdx="5" presStyleCnt="7"/>
      <dgm:spPr/>
    </dgm:pt>
    <dgm:pt modelId="{F2C771FD-D5F7-4FB1-AA3A-2905C204DA3A}" type="pres">
      <dgm:prSet presAssocID="{CC9CEC4D-9FC7-4B3E-919A-C113E8A75E3C}" presName="vert1" presStyleCnt="0"/>
      <dgm:spPr/>
    </dgm:pt>
    <dgm:pt modelId="{22872E44-2B71-4733-B1A4-C987FB8DF268}" type="pres">
      <dgm:prSet presAssocID="{82536713-80F0-4F1E-845B-80FAF3DD3B3D}" presName="thickLine" presStyleLbl="alignNode1" presStyleIdx="6" presStyleCnt="7"/>
      <dgm:spPr/>
    </dgm:pt>
    <dgm:pt modelId="{57546021-4883-478A-8E05-14CB9F108230}" type="pres">
      <dgm:prSet presAssocID="{82536713-80F0-4F1E-845B-80FAF3DD3B3D}" presName="horz1" presStyleCnt="0"/>
      <dgm:spPr/>
    </dgm:pt>
    <dgm:pt modelId="{B3ED453A-520A-4419-80EA-F0F9AB6EE8C4}" type="pres">
      <dgm:prSet presAssocID="{82536713-80F0-4F1E-845B-80FAF3DD3B3D}" presName="tx1" presStyleLbl="revTx" presStyleIdx="6" presStyleCnt="7"/>
      <dgm:spPr/>
    </dgm:pt>
    <dgm:pt modelId="{3868AFE0-06F4-4106-B666-2F5A2A264C90}" type="pres">
      <dgm:prSet presAssocID="{82536713-80F0-4F1E-845B-80FAF3DD3B3D}" presName="vert1" presStyleCnt="0"/>
      <dgm:spPr/>
    </dgm:pt>
  </dgm:ptLst>
  <dgm:cxnLst>
    <dgm:cxn modelId="{5219BD0A-B722-4F7A-BE7D-2F9D0781DC63}" type="presOf" srcId="{E3804090-24EF-4C13-969E-4AEB31D3FE66}" destId="{818C5AAB-E930-4D61-B051-757168D48763}" srcOrd="0" destOrd="0" presId="urn:microsoft.com/office/officeart/2008/layout/LinedList"/>
    <dgm:cxn modelId="{2F69F430-905B-4949-A08C-6D7CEDEC56BF}" type="presOf" srcId="{C24D7571-5301-4EF8-A70E-CCA3A00A3B52}" destId="{B72A8ECB-FEAF-4A27-B710-6CC13449E666}" srcOrd="0" destOrd="0" presId="urn:microsoft.com/office/officeart/2008/layout/LinedList"/>
    <dgm:cxn modelId="{B7E4EE5B-0C2E-46E6-9226-CC4759D08D70}" type="presOf" srcId="{59E43509-A84D-43D8-9AFF-AEC6177FB03E}" destId="{EBA0DB68-BD76-477C-82C5-A75B11A7FFEB}" srcOrd="0" destOrd="0" presId="urn:microsoft.com/office/officeart/2008/layout/LinedList"/>
    <dgm:cxn modelId="{D73D204B-A01D-4EB9-9C32-29711C02C8AA}" type="presOf" srcId="{38C3D441-B567-484A-8DCF-74711E1B0222}" destId="{BAAE118D-789B-4AA4-9D4F-F0A9F42BB464}" srcOrd="0" destOrd="0" presId="urn:microsoft.com/office/officeart/2008/layout/LinedList"/>
    <dgm:cxn modelId="{F249AD76-DDF8-4176-9D20-0C3D62571AFD}" type="presOf" srcId="{9B18DC8D-D7BF-40CB-8F30-6DA20278B3A2}" destId="{D69DC826-29EF-4E16-B107-22759AD945D4}" srcOrd="0" destOrd="0" presId="urn:microsoft.com/office/officeart/2008/layout/LinedList"/>
    <dgm:cxn modelId="{64B67880-E608-42D9-9FCA-C72C585A5C22}" srcId="{E3804090-24EF-4C13-969E-4AEB31D3FE66}" destId="{9B18DC8D-D7BF-40CB-8F30-6DA20278B3A2}" srcOrd="2" destOrd="0" parTransId="{919924AB-B5AA-43B4-9DF6-74B16033C35D}" sibTransId="{6A2C67A9-B016-43DF-9647-62343454EDAF}"/>
    <dgm:cxn modelId="{7F956B8A-F0F1-4551-8A8A-3FD1FD710A80}" type="presOf" srcId="{CC9CEC4D-9FC7-4B3E-919A-C113E8A75E3C}" destId="{E090DDB6-5D77-446D-9BA6-A03C80C8A8AD}" srcOrd="0" destOrd="0" presId="urn:microsoft.com/office/officeart/2008/layout/LinedList"/>
    <dgm:cxn modelId="{E84F059D-BDE4-4EB9-9E0E-5E60338F1905}" srcId="{E3804090-24EF-4C13-969E-4AEB31D3FE66}" destId="{CC9CEC4D-9FC7-4B3E-919A-C113E8A75E3C}" srcOrd="5" destOrd="0" parTransId="{7BA1FB1D-D5CA-410B-96AF-F0C2304D5660}" sibTransId="{600141D8-195D-4D3B-94F9-C69D87914AB3}"/>
    <dgm:cxn modelId="{F219C0AF-8DE0-42F1-91F5-9244956241C3}" type="presOf" srcId="{65AF9E21-6491-432B-A2AC-BA24F82955BD}" destId="{7C7B9E59-D99E-4782-9D30-AA32C170D0E1}" srcOrd="0" destOrd="0" presId="urn:microsoft.com/office/officeart/2008/layout/LinedList"/>
    <dgm:cxn modelId="{5A2F40B0-EA14-42C6-BCC1-7B92DB24B371}" srcId="{E3804090-24EF-4C13-969E-4AEB31D3FE66}" destId="{59E43509-A84D-43D8-9AFF-AEC6177FB03E}" srcOrd="1" destOrd="0" parTransId="{E712625D-23E3-479E-97BA-5A82DE5CC565}" sibTransId="{2B0710D1-B2E0-4F85-A852-F9F7A30E75EF}"/>
    <dgm:cxn modelId="{3189F5C7-C4DA-4EE6-BEF0-35F2E2026CED}" srcId="{E3804090-24EF-4C13-969E-4AEB31D3FE66}" destId="{38C3D441-B567-484A-8DCF-74711E1B0222}" srcOrd="0" destOrd="0" parTransId="{8B35F451-A0D8-4099-952F-30B2353A36A4}" sibTransId="{D87E42B1-6CC2-4B71-BB9E-1E72A8322865}"/>
    <dgm:cxn modelId="{7C8B47C8-AAC6-4DDF-9FF0-9F292165D339}" srcId="{E3804090-24EF-4C13-969E-4AEB31D3FE66}" destId="{82536713-80F0-4F1E-845B-80FAF3DD3B3D}" srcOrd="6" destOrd="0" parTransId="{6613529D-CA01-4FBD-8B21-2AA252D99C4E}" sibTransId="{14CC1767-BAA0-4723-97FB-B0A554BFC2C4}"/>
    <dgm:cxn modelId="{35E99BC9-B3C2-4DA3-9B55-DF00E9ADCA09}" srcId="{E3804090-24EF-4C13-969E-4AEB31D3FE66}" destId="{C24D7571-5301-4EF8-A70E-CCA3A00A3B52}" srcOrd="3" destOrd="0" parTransId="{4457D5E9-FCD1-4BC2-A8DE-8AA1B3089937}" sibTransId="{47CF7FC0-9ED3-4874-B7BB-A4867A1D221C}"/>
    <dgm:cxn modelId="{DE51F6E7-FB0A-468C-9E15-97BC92F01A7E}" srcId="{E3804090-24EF-4C13-969E-4AEB31D3FE66}" destId="{65AF9E21-6491-432B-A2AC-BA24F82955BD}" srcOrd="4" destOrd="0" parTransId="{372087FC-C8AC-4074-B676-0C55367AF21B}" sibTransId="{B7FB8878-5988-4F3A-9622-5D4E912CB4D7}"/>
    <dgm:cxn modelId="{FB907CF6-8C6E-4E49-8BE4-E9D6114CD606}" type="presOf" srcId="{82536713-80F0-4F1E-845B-80FAF3DD3B3D}" destId="{B3ED453A-520A-4419-80EA-F0F9AB6EE8C4}" srcOrd="0" destOrd="0" presId="urn:microsoft.com/office/officeart/2008/layout/LinedList"/>
    <dgm:cxn modelId="{0F2AEC75-CC93-4F68-A76B-8DC171C80672}" type="presParOf" srcId="{818C5AAB-E930-4D61-B051-757168D48763}" destId="{C9910FC2-E155-4285-9BA7-D87872F8E293}" srcOrd="0" destOrd="0" presId="urn:microsoft.com/office/officeart/2008/layout/LinedList"/>
    <dgm:cxn modelId="{9044C4BA-09A9-418A-B3BA-314EEF1D5370}" type="presParOf" srcId="{818C5AAB-E930-4D61-B051-757168D48763}" destId="{8A09F181-D59E-4DEE-B0BF-748C715E7264}" srcOrd="1" destOrd="0" presId="urn:microsoft.com/office/officeart/2008/layout/LinedList"/>
    <dgm:cxn modelId="{7840F8A9-F847-4147-95A9-A5126C73450C}" type="presParOf" srcId="{8A09F181-D59E-4DEE-B0BF-748C715E7264}" destId="{BAAE118D-789B-4AA4-9D4F-F0A9F42BB464}" srcOrd="0" destOrd="0" presId="urn:microsoft.com/office/officeart/2008/layout/LinedList"/>
    <dgm:cxn modelId="{F107A77A-1876-45AF-A52C-99C4A21D6D1A}" type="presParOf" srcId="{8A09F181-D59E-4DEE-B0BF-748C715E7264}" destId="{EE55C384-22CC-40E3-A82C-B970755CCB99}" srcOrd="1" destOrd="0" presId="urn:microsoft.com/office/officeart/2008/layout/LinedList"/>
    <dgm:cxn modelId="{016636AB-EB9D-4502-B92F-26F10E80D196}" type="presParOf" srcId="{818C5AAB-E930-4D61-B051-757168D48763}" destId="{FF4836C8-9DCC-4977-9318-230CD94EC1BE}" srcOrd="2" destOrd="0" presId="urn:microsoft.com/office/officeart/2008/layout/LinedList"/>
    <dgm:cxn modelId="{72BA4201-1C5F-4E80-8BAC-00DA2D274545}" type="presParOf" srcId="{818C5AAB-E930-4D61-B051-757168D48763}" destId="{40D30506-2D10-40B6-8392-BD43EFB1D9F0}" srcOrd="3" destOrd="0" presId="urn:microsoft.com/office/officeart/2008/layout/LinedList"/>
    <dgm:cxn modelId="{30063ACF-C398-47B1-8777-46E404B9E473}" type="presParOf" srcId="{40D30506-2D10-40B6-8392-BD43EFB1D9F0}" destId="{EBA0DB68-BD76-477C-82C5-A75B11A7FFEB}" srcOrd="0" destOrd="0" presId="urn:microsoft.com/office/officeart/2008/layout/LinedList"/>
    <dgm:cxn modelId="{5E373410-4320-4CF3-A0E1-C0C53693C484}" type="presParOf" srcId="{40D30506-2D10-40B6-8392-BD43EFB1D9F0}" destId="{201299E4-1A11-459F-A129-71F001474028}" srcOrd="1" destOrd="0" presId="urn:microsoft.com/office/officeart/2008/layout/LinedList"/>
    <dgm:cxn modelId="{13FBF274-0171-4BDA-9EE1-C0715A5CD84B}" type="presParOf" srcId="{818C5AAB-E930-4D61-B051-757168D48763}" destId="{FD90311D-31C2-40FE-A841-42F5B19BDC1B}" srcOrd="4" destOrd="0" presId="urn:microsoft.com/office/officeart/2008/layout/LinedList"/>
    <dgm:cxn modelId="{2EEAC739-2022-4AB1-BC0F-F96A1DA27FE3}" type="presParOf" srcId="{818C5AAB-E930-4D61-B051-757168D48763}" destId="{A263C0B8-B685-4C22-A938-09AD0AB5129C}" srcOrd="5" destOrd="0" presId="urn:microsoft.com/office/officeart/2008/layout/LinedList"/>
    <dgm:cxn modelId="{FC025AF7-228A-409A-9118-91D3C1D056BC}" type="presParOf" srcId="{A263C0B8-B685-4C22-A938-09AD0AB5129C}" destId="{D69DC826-29EF-4E16-B107-22759AD945D4}" srcOrd="0" destOrd="0" presId="urn:microsoft.com/office/officeart/2008/layout/LinedList"/>
    <dgm:cxn modelId="{42A4751A-D4A1-43E9-83C1-A696D1EAF3BB}" type="presParOf" srcId="{A263C0B8-B685-4C22-A938-09AD0AB5129C}" destId="{4FD3342A-BE02-4B5C-BF45-8B07AF3971C2}" srcOrd="1" destOrd="0" presId="urn:microsoft.com/office/officeart/2008/layout/LinedList"/>
    <dgm:cxn modelId="{FD5C1241-C0D4-4C84-B275-5486B0F37A21}" type="presParOf" srcId="{818C5AAB-E930-4D61-B051-757168D48763}" destId="{47D4200D-6A17-40F1-9455-1A150F6373CF}" srcOrd="6" destOrd="0" presId="urn:microsoft.com/office/officeart/2008/layout/LinedList"/>
    <dgm:cxn modelId="{F9BBD617-F9CE-4DFE-BDFD-7D18C8A8DE30}" type="presParOf" srcId="{818C5AAB-E930-4D61-B051-757168D48763}" destId="{49B8CA62-0F9E-47B4-9B37-50D0C7DE0535}" srcOrd="7" destOrd="0" presId="urn:microsoft.com/office/officeart/2008/layout/LinedList"/>
    <dgm:cxn modelId="{A97C8EA9-68B2-41DC-875A-D8856C9E1199}" type="presParOf" srcId="{49B8CA62-0F9E-47B4-9B37-50D0C7DE0535}" destId="{B72A8ECB-FEAF-4A27-B710-6CC13449E666}" srcOrd="0" destOrd="0" presId="urn:microsoft.com/office/officeart/2008/layout/LinedList"/>
    <dgm:cxn modelId="{07726C07-1464-4177-BA67-D0BF84A99082}" type="presParOf" srcId="{49B8CA62-0F9E-47B4-9B37-50D0C7DE0535}" destId="{25F1AF2A-2DEF-4739-A654-3C9318FA8D7A}" srcOrd="1" destOrd="0" presId="urn:microsoft.com/office/officeart/2008/layout/LinedList"/>
    <dgm:cxn modelId="{231E1AA6-8078-4892-BF57-BE295AAAE3D6}" type="presParOf" srcId="{818C5AAB-E930-4D61-B051-757168D48763}" destId="{EBAFDD98-61A6-4FA2-B4E0-E570C7039ADF}" srcOrd="8" destOrd="0" presId="urn:microsoft.com/office/officeart/2008/layout/LinedList"/>
    <dgm:cxn modelId="{91309F78-5AEB-4575-A7CD-47B254EAA76D}" type="presParOf" srcId="{818C5AAB-E930-4D61-B051-757168D48763}" destId="{DD4F0D0C-D3AD-42D0-8AAC-8679A71CB6D1}" srcOrd="9" destOrd="0" presId="urn:microsoft.com/office/officeart/2008/layout/LinedList"/>
    <dgm:cxn modelId="{5F1E40C9-4E8E-49AF-9E82-DC42B203304C}" type="presParOf" srcId="{DD4F0D0C-D3AD-42D0-8AAC-8679A71CB6D1}" destId="{7C7B9E59-D99E-4782-9D30-AA32C170D0E1}" srcOrd="0" destOrd="0" presId="urn:microsoft.com/office/officeart/2008/layout/LinedList"/>
    <dgm:cxn modelId="{753A3C1D-0831-4887-86D1-788F6AF7BA34}" type="presParOf" srcId="{DD4F0D0C-D3AD-42D0-8AAC-8679A71CB6D1}" destId="{BF0EE42B-C41E-45F2-82D1-1730E71BF42F}" srcOrd="1" destOrd="0" presId="urn:microsoft.com/office/officeart/2008/layout/LinedList"/>
    <dgm:cxn modelId="{C31D1B69-2087-41B2-986C-77997D9E36E3}" type="presParOf" srcId="{818C5AAB-E930-4D61-B051-757168D48763}" destId="{F5509B1A-5725-4DC6-8867-CB6ED3B9F38D}" srcOrd="10" destOrd="0" presId="urn:microsoft.com/office/officeart/2008/layout/LinedList"/>
    <dgm:cxn modelId="{4A540D18-BCF2-44BB-80C9-F2C05B101DDB}" type="presParOf" srcId="{818C5AAB-E930-4D61-B051-757168D48763}" destId="{965E65C4-1B8A-4CFB-BA2C-C40741C18952}" srcOrd="11" destOrd="0" presId="urn:microsoft.com/office/officeart/2008/layout/LinedList"/>
    <dgm:cxn modelId="{472AB83F-2D59-403D-AD1F-0EF77F39945D}" type="presParOf" srcId="{965E65C4-1B8A-4CFB-BA2C-C40741C18952}" destId="{E090DDB6-5D77-446D-9BA6-A03C80C8A8AD}" srcOrd="0" destOrd="0" presId="urn:microsoft.com/office/officeart/2008/layout/LinedList"/>
    <dgm:cxn modelId="{45A2706F-4A1D-487C-815A-0F6C89BC0209}" type="presParOf" srcId="{965E65C4-1B8A-4CFB-BA2C-C40741C18952}" destId="{F2C771FD-D5F7-4FB1-AA3A-2905C204DA3A}" srcOrd="1" destOrd="0" presId="urn:microsoft.com/office/officeart/2008/layout/LinedList"/>
    <dgm:cxn modelId="{0F09226C-D9B7-4845-8297-362EAF7AADF9}" type="presParOf" srcId="{818C5AAB-E930-4D61-B051-757168D48763}" destId="{22872E44-2B71-4733-B1A4-C987FB8DF268}" srcOrd="12" destOrd="0" presId="urn:microsoft.com/office/officeart/2008/layout/LinedList"/>
    <dgm:cxn modelId="{3EF4955A-3F14-4227-BB59-4EC923ECAABA}" type="presParOf" srcId="{818C5AAB-E930-4D61-B051-757168D48763}" destId="{57546021-4883-478A-8E05-14CB9F108230}" srcOrd="13" destOrd="0" presId="urn:microsoft.com/office/officeart/2008/layout/LinedList"/>
    <dgm:cxn modelId="{C75FD64A-78B0-4817-AD76-122B0874EFBD}" type="presParOf" srcId="{57546021-4883-478A-8E05-14CB9F108230}" destId="{B3ED453A-520A-4419-80EA-F0F9AB6EE8C4}" srcOrd="0" destOrd="0" presId="urn:microsoft.com/office/officeart/2008/layout/LinedList"/>
    <dgm:cxn modelId="{59FEA97B-A164-4D97-BC6B-129DF752B167}" type="presParOf" srcId="{57546021-4883-478A-8E05-14CB9F108230}" destId="{3868AFE0-06F4-4106-B666-2F5A2A264C90}" srcOrd="1" destOrd="0" presId="urn:microsoft.com/office/officeart/2008/layout/LinedList"/>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05BB5E4-9373-4BCE-83F8-D7B34190312B}"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FE86CEFD-39E1-4F29-97D0-965701DB0D5C}">
      <dgm:prSet/>
      <dgm:spPr/>
      <dgm:t>
        <a:bodyPr/>
        <a:lstStyle/>
        <a:p>
          <a:pPr algn="ctr">
            <a:lnSpc>
              <a:spcPct val="100000"/>
            </a:lnSpc>
          </a:pPr>
          <a:r>
            <a:rPr lang="en-GB" dirty="0">
              <a:latin typeface="Century Gothic" panose="020B0502020202020204" pitchFamily="34" charset="0"/>
            </a:rPr>
            <a:t>Taking triple science at GCSE will keep open a variety of career options and directions for the future providing students with a wide range of transferable skills highly regarded by employers </a:t>
          </a:r>
          <a:endParaRPr lang="en-US" dirty="0">
            <a:latin typeface="Century Gothic" panose="020B0502020202020204" pitchFamily="34" charset="0"/>
          </a:endParaRPr>
        </a:p>
      </dgm:t>
    </dgm:pt>
    <dgm:pt modelId="{661C6D1D-513A-442A-815E-469CAD8C695F}" type="parTrans" cxnId="{288974BE-3638-46F6-A7C1-5BEF19204853}">
      <dgm:prSet/>
      <dgm:spPr/>
      <dgm:t>
        <a:bodyPr/>
        <a:lstStyle/>
        <a:p>
          <a:pPr algn="ctr"/>
          <a:endParaRPr lang="en-US"/>
        </a:p>
      </dgm:t>
    </dgm:pt>
    <dgm:pt modelId="{70F7A363-BEB6-4F41-95F8-189E760DF4B5}" type="sibTrans" cxnId="{288974BE-3638-46F6-A7C1-5BEF19204853}">
      <dgm:prSet/>
      <dgm:spPr/>
      <dgm:t>
        <a:bodyPr/>
        <a:lstStyle/>
        <a:p>
          <a:pPr algn="ctr"/>
          <a:endParaRPr lang="en-US"/>
        </a:p>
      </dgm:t>
    </dgm:pt>
    <dgm:pt modelId="{13651556-C676-42BC-84EF-150B469B7960}">
      <dgm:prSet/>
      <dgm:spPr/>
      <dgm:t>
        <a:bodyPr/>
        <a:lstStyle/>
        <a:p>
          <a:pPr algn="ctr">
            <a:lnSpc>
              <a:spcPct val="100000"/>
            </a:lnSpc>
          </a:pPr>
          <a:r>
            <a:rPr lang="en-GB" dirty="0">
              <a:latin typeface="Century Gothic" panose="020B0502020202020204" pitchFamily="34" charset="0"/>
            </a:rPr>
            <a:t>Students can go on to pursue a variety of worthwhile, rewarding and challenging careers. Including: </a:t>
          </a:r>
        </a:p>
        <a:p>
          <a:pPr algn="ctr">
            <a:lnSpc>
              <a:spcPct val="100000"/>
            </a:lnSpc>
          </a:pPr>
          <a:r>
            <a:rPr lang="en-GB" dirty="0">
              <a:latin typeface="Century Gothic" panose="020B0502020202020204" pitchFamily="34" charset="0"/>
            </a:rPr>
            <a:t>engineering; veterinary; biomedical science; medicine; pharmacology; analytical chemistry; </a:t>
          </a:r>
          <a:endParaRPr lang="en-US" dirty="0">
            <a:latin typeface="Century Gothic" panose="020B0502020202020204" pitchFamily="34" charset="0"/>
          </a:endParaRPr>
        </a:p>
      </dgm:t>
    </dgm:pt>
    <dgm:pt modelId="{C12D8134-2051-4A34-B466-A2CD0ECD8CA5}" type="parTrans" cxnId="{199F9CFB-DF76-42F4-BD99-D51C86857468}">
      <dgm:prSet/>
      <dgm:spPr/>
      <dgm:t>
        <a:bodyPr/>
        <a:lstStyle/>
        <a:p>
          <a:pPr algn="ctr"/>
          <a:endParaRPr lang="en-US"/>
        </a:p>
      </dgm:t>
    </dgm:pt>
    <dgm:pt modelId="{F7718AFD-6A80-4AA4-9641-B4460D01CD39}" type="sibTrans" cxnId="{199F9CFB-DF76-42F4-BD99-D51C86857468}">
      <dgm:prSet/>
      <dgm:spPr/>
      <dgm:t>
        <a:bodyPr/>
        <a:lstStyle/>
        <a:p>
          <a:pPr algn="ctr"/>
          <a:endParaRPr lang="en-US"/>
        </a:p>
      </dgm:t>
    </dgm:pt>
    <dgm:pt modelId="{3C16FAFA-DDD3-498C-B4B2-7D7945A75681}">
      <dgm:prSet/>
      <dgm:spPr/>
      <dgm:t>
        <a:bodyPr/>
        <a:lstStyle/>
        <a:p>
          <a:pPr algn="ctr">
            <a:lnSpc>
              <a:spcPct val="100000"/>
            </a:lnSpc>
          </a:pPr>
          <a:r>
            <a:rPr lang="en-GB" dirty="0">
              <a:latin typeface="Century Gothic" panose="020B0502020202020204" pitchFamily="34" charset="0"/>
            </a:rPr>
            <a:t>food science; optometry; sports and exercise science; medical physics; nutrition; marine biology; materials science; conservation and forensic science</a:t>
          </a:r>
          <a:r>
            <a:rPr lang="en-GB" dirty="0"/>
            <a:t>.</a:t>
          </a:r>
          <a:endParaRPr lang="en-US" dirty="0"/>
        </a:p>
      </dgm:t>
    </dgm:pt>
    <dgm:pt modelId="{14AB7431-B8B2-4C1B-8C0A-F929D470A93E}" type="parTrans" cxnId="{9810B21D-FFC7-4DFA-8671-AECFC041D975}">
      <dgm:prSet/>
      <dgm:spPr/>
      <dgm:t>
        <a:bodyPr/>
        <a:lstStyle/>
        <a:p>
          <a:pPr algn="ctr"/>
          <a:endParaRPr lang="en-US"/>
        </a:p>
      </dgm:t>
    </dgm:pt>
    <dgm:pt modelId="{2D655611-D814-4E3F-A48E-878CE1FE49B9}" type="sibTrans" cxnId="{9810B21D-FFC7-4DFA-8671-AECFC041D975}">
      <dgm:prSet/>
      <dgm:spPr/>
      <dgm:t>
        <a:bodyPr/>
        <a:lstStyle/>
        <a:p>
          <a:pPr algn="ctr"/>
          <a:endParaRPr lang="en-US"/>
        </a:p>
      </dgm:t>
    </dgm:pt>
    <dgm:pt modelId="{83045E2B-F7F2-41DB-9754-76ED5A55BEE6}" type="pres">
      <dgm:prSet presAssocID="{B05BB5E4-9373-4BCE-83F8-D7B34190312B}" presName="root" presStyleCnt="0">
        <dgm:presLayoutVars>
          <dgm:dir/>
          <dgm:resizeHandles val="exact"/>
        </dgm:presLayoutVars>
      </dgm:prSet>
      <dgm:spPr/>
    </dgm:pt>
    <dgm:pt modelId="{51A9597D-69A1-4AFC-9F13-F3A9CCC6649C}" type="pres">
      <dgm:prSet presAssocID="{FE86CEFD-39E1-4F29-97D0-965701DB0D5C}" presName="compNode" presStyleCnt="0"/>
      <dgm:spPr/>
    </dgm:pt>
    <dgm:pt modelId="{21DDA233-F502-407F-A62C-53C0B169B373}" type="pres">
      <dgm:prSet presAssocID="{FE86CEFD-39E1-4F29-97D0-965701DB0D5C}" presName="bgRect" presStyleLbl="bgShp" presStyleIdx="0" presStyleCnt="3" custLinFactNeighborX="1547" custLinFactNeighborY="-114"/>
      <dgm:spPr/>
    </dgm:pt>
    <dgm:pt modelId="{EC0D6358-A85C-4193-9504-BB64A154BA1E}" type="pres">
      <dgm:prSet presAssocID="{FE86CEFD-39E1-4F29-97D0-965701DB0D5C}"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Classroom"/>
        </a:ext>
      </dgm:extLst>
    </dgm:pt>
    <dgm:pt modelId="{DD06D766-0084-482F-ABAB-F4DFB7553694}" type="pres">
      <dgm:prSet presAssocID="{FE86CEFD-39E1-4F29-97D0-965701DB0D5C}" presName="spaceRect" presStyleCnt="0"/>
      <dgm:spPr/>
    </dgm:pt>
    <dgm:pt modelId="{F0729139-A8F0-49EB-8866-8156C5C8E54B}" type="pres">
      <dgm:prSet presAssocID="{FE86CEFD-39E1-4F29-97D0-965701DB0D5C}" presName="parTx" presStyleLbl="revTx" presStyleIdx="0" presStyleCnt="3">
        <dgm:presLayoutVars>
          <dgm:chMax val="0"/>
          <dgm:chPref val="0"/>
        </dgm:presLayoutVars>
      </dgm:prSet>
      <dgm:spPr/>
    </dgm:pt>
    <dgm:pt modelId="{4A5C7A24-11DA-4FE0-8296-E2BEE83F5576}" type="pres">
      <dgm:prSet presAssocID="{70F7A363-BEB6-4F41-95F8-189E760DF4B5}" presName="sibTrans" presStyleCnt="0"/>
      <dgm:spPr/>
    </dgm:pt>
    <dgm:pt modelId="{2FA0E0BC-A314-445A-9C28-EF2F8D32AB3E}" type="pres">
      <dgm:prSet presAssocID="{13651556-C676-42BC-84EF-150B469B7960}" presName="compNode" presStyleCnt="0"/>
      <dgm:spPr/>
    </dgm:pt>
    <dgm:pt modelId="{D9A6F230-F02B-44FD-B572-A96F540F4F4B}" type="pres">
      <dgm:prSet presAssocID="{13651556-C676-42BC-84EF-150B469B7960}" presName="bgRect" presStyleLbl="bgShp" presStyleIdx="1" presStyleCnt="3"/>
      <dgm:spPr/>
    </dgm:pt>
    <dgm:pt modelId="{CB418890-C081-461F-9797-2A08502C9BF8}" type="pres">
      <dgm:prSet presAssocID="{13651556-C676-42BC-84EF-150B469B7960}"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Diploma Roll"/>
        </a:ext>
      </dgm:extLst>
    </dgm:pt>
    <dgm:pt modelId="{C2EEBD7C-A470-4AD1-A4DD-736F80541A52}" type="pres">
      <dgm:prSet presAssocID="{13651556-C676-42BC-84EF-150B469B7960}" presName="spaceRect" presStyleCnt="0"/>
      <dgm:spPr/>
    </dgm:pt>
    <dgm:pt modelId="{588741F5-9C3A-4EE8-BC1A-8B33590BA7D6}" type="pres">
      <dgm:prSet presAssocID="{13651556-C676-42BC-84EF-150B469B7960}" presName="parTx" presStyleLbl="revTx" presStyleIdx="1" presStyleCnt="3" custScaleY="168072">
        <dgm:presLayoutVars>
          <dgm:chMax val="0"/>
          <dgm:chPref val="0"/>
        </dgm:presLayoutVars>
      </dgm:prSet>
      <dgm:spPr/>
    </dgm:pt>
    <dgm:pt modelId="{4046EBEF-FC7F-4C8C-B4CA-D0A08EB427D5}" type="pres">
      <dgm:prSet presAssocID="{F7718AFD-6A80-4AA4-9641-B4460D01CD39}" presName="sibTrans" presStyleCnt="0"/>
      <dgm:spPr/>
    </dgm:pt>
    <dgm:pt modelId="{6A09FD56-1E74-40DF-A382-6D9F60A7F0FA}" type="pres">
      <dgm:prSet presAssocID="{3C16FAFA-DDD3-498C-B4B2-7D7945A75681}" presName="compNode" presStyleCnt="0"/>
      <dgm:spPr/>
    </dgm:pt>
    <dgm:pt modelId="{7AAD1AC1-5F17-4688-9C64-E358ACFEC2C2}" type="pres">
      <dgm:prSet presAssocID="{3C16FAFA-DDD3-498C-B4B2-7D7945A75681}" presName="bgRect" presStyleLbl="bgShp" presStyleIdx="2" presStyleCnt="3"/>
      <dgm:spPr/>
    </dgm:pt>
    <dgm:pt modelId="{A7F5CC4B-FD39-409F-A31F-141D56D5ECF6}" type="pres">
      <dgm:prSet presAssocID="{3C16FAFA-DDD3-498C-B4B2-7D7945A75681}"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Scientist"/>
        </a:ext>
      </dgm:extLst>
    </dgm:pt>
    <dgm:pt modelId="{9783A5E4-425A-4FEB-9B11-143A0938E23E}" type="pres">
      <dgm:prSet presAssocID="{3C16FAFA-DDD3-498C-B4B2-7D7945A75681}" presName="spaceRect" presStyleCnt="0"/>
      <dgm:spPr/>
    </dgm:pt>
    <dgm:pt modelId="{7A0BFA1E-70DB-40B0-B726-4EE8E0ECA4A7}" type="pres">
      <dgm:prSet presAssocID="{3C16FAFA-DDD3-498C-B4B2-7D7945A75681}" presName="parTx" presStyleLbl="revTx" presStyleIdx="2" presStyleCnt="3" custScaleY="104142">
        <dgm:presLayoutVars>
          <dgm:chMax val="0"/>
          <dgm:chPref val="0"/>
        </dgm:presLayoutVars>
      </dgm:prSet>
      <dgm:spPr/>
    </dgm:pt>
  </dgm:ptLst>
  <dgm:cxnLst>
    <dgm:cxn modelId="{9810B21D-FFC7-4DFA-8671-AECFC041D975}" srcId="{B05BB5E4-9373-4BCE-83F8-D7B34190312B}" destId="{3C16FAFA-DDD3-498C-B4B2-7D7945A75681}" srcOrd="2" destOrd="0" parTransId="{14AB7431-B8B2-4C1B-8C0A-F929D470A93E}" sibTransId="{2D655611-D814-4E3F-A48E-878CE1FE49B9}"/>
    <dgm:cxn modelId="{B884BE2B-9BA0-40BF-A8BA-29866A214ED5}" type="presOf" srcId="{FE86CEFD-39E1-4F29-97D0-965701DB0D5C}" destId="{F0729139-A8F0-49EB-8866-8156C5C8E54B}" srcOrd="0" destOrd="0" presId="urn:microsoft.com/office/officeart/2018/2/layout/IconVerticalSolidList"/>
    <dgm:cxn modelId="{13C7CC7E-0143-4EFE-A068-EB8A27E00C38}" type="presOf" srcId="{B05BB5E4-9373-4BCE-83F8-D7B34190312B}" destId="{83045E2B-F7F2-41DB-9754-76ED5A55BEE6}" srcOrd="0" destOrd="0" presId="urn:microsoft.com/office/officeart/2018/2/layout/IconVerticalSolidList"/>
    <dgm:cxn modelId="{619B229D-D5BF-4594-8AFE-BB70B2984423}" type="presOf" srcId="{13651556-C676-42BC-84EF-150B469B7960}" destId="{588741F5-9C3A-4EE8-BC1A-8B33590BA7D6}" srcOrd="0" destOrd="0" presId="urn:microsoft.com/office/officeart/2018/2/layout/IconVerticalSolidList"/>
    <dgm:cxn modelId="{288974BE-3638-46F6-A7C1-5BEF19204853}" srcId="{B05BB5E4-9373-4BCE-83F8-D7B34190312B}" destId="{FE86CEFD-39E1-4F29-97D0-965701DB0D5C}" srcOrd="0" destOrd="0" parTransId="{661C6D1D-513A-442A-815E-469CAD8C695F}" sibTransId="{70F7A363-BEB6-4F41-95F8-189E760DF4B5}"/>
    <dgm:cxn modelId="{EF2405C6-7694-4EDB-868E-80DE7923E5FC}" type="presOf" srcId="{3C16FAFA-DDD3-498C-B4B2-7D7945A75681}" destId="{7A0BFA1E-70DB-40B0-B726-4EE8E0ECA4A7}" srcOrd="0" destOrd="0" presId="urn:microsoft.com/office/officeart/2018/2/layout/IconVerticalSolidList"/>
    <dgm:cxn modelId="{199F9CFB-DF76-42F4-BD99-D51C86857468}" srcId="{B05BB5E4-9373-4BCE-83F8-D7B34190312B}" destId="{13651556-C676-42BC-84EF-150B469B7960}" srcOrd="1" destOrd="0" parTransId="{C12D8134-2051-4A34-B466-A2CD0ECD8CA5}" sibTransId="{F7718AFD-6A80-4AA4-9641-B4460D01CD39}"/>
    <dgm:cxn modelId="{0377B62B-FDE2-4E78-9416-10BC546D3788}" type="presParOf" srcId="{83045E2B-F7F2-41DB-9754-76ED5A55BEE6}" destId="{51A9597D-69A1-4AFC-9F13-F3A9CCC6649C}" srcOrd="0" destOrd="0" presId="urn:microsoft.com/office/officeart/2018/2/layout/IconVerticalSolidList"/>
    <dgm:cxn modelId="{2138233E-D74C-4294-93E5-542E51904E12}" type="presParOf" srcId="{51A9597D-69A1-4AFC-9F13-F3A9CCC6649C}" destId="{21DDA233-F502-407F-A62C-53C0B169B373}" srcOrd="0" destOrd="0" presId="urn:microsoft.com/office/officeart/2018/2/layout/IconVerticalSolidList"/>
    <dgm:cxn modelId="{556FE26B-DD17-497E-81C2-BA4FBD9AAD79}" type="presParOf" srcId="{51A9597D-69A1-4AFC-9F13-F3A9CCC6649C}" destId="{EC0D6358-A85C-4193-9504-BB64A154BA1E}" srcOrd="1" destOrd="0" presId="urn:microsoft.com/office/officeart/2018/2/layout/IconVerticalSolidList"/>
    <dgm:cxn modelId="{6917E2B9-FC1A-454F-A9FC-338EA5686DED}" type="presParOf" srcId="{51A9597D-69A1-4AFC-9F13-F3A9CCC6649C}" destId="{DD06D766-0084-482F-ABAB-F4DFB7553694}" srcOrd="2" destOrd="0" presId="urn:microsoft.com/office/officeart/2018/2/layout/IconVerticalSolidList"/>
    <dgm:cxn modelId="{99871C96-E53E-4C13-AA07-D04D7E03475D}" type="presParOf" srcId="{51A9597D-69A1-4AFC-9F13-F3A9CCC6649C}" destId="{F0729139-A8F0-49EB-8866-8156C5C8E54B}" srcOrd="3" destOrd="0" presId="urn:microsoft.com/office/officeart/2018/2/layout/IconVerticalSolidList"/>
    <dgm:cxn modelId="{796DD1E9-2436-48D6-9BC1-D1998BD79714}" type="presParOf" srcId="{83045E2B-F7F2-41DB-9754-76ED5A55BEE6}" destId="{4A5C7A24-11DA-4FE0-8296-E2BEE83F5576}" srcOrd="1" destOrd="0" presId="urn:microsoft.com/office/officeart/2018/2/layout/IconVerticalSolidList"/>
    <dgm:cxn modelId="{E25DBDB8-7E74-47C1-AC6D-6A7D71EB6FE1}" type="presParOf" srcId="{83045E2B-F7F2-41DB-9754-76ED5A55BEE6}" destId="{2FA0E0BC-A314-445A-9C28-EF2F8D32AB3E}" srcOrd="2" destOrd="0" presId="urn:microsoft.com/office/officeart/2018/2/layout/IconVerticalSolidList"/>
    <dgm:cxn modelId="{5946FE11-D771-4835-9543-E35C0D63F9AE}" type="presParOf" srcId="{2FA0E0BC-A314-445A-9C28-EF2F8D32AB3E}" destId="{D9A6F230-F02B-44FD-B572-A96F540F4F4B}" srcOrd="0" destOrd="0" presId="urn:microsoft.com/office/officeart/2018/2/layout/IconVerticalSolidList"/>
    <dgm:cxn modelId="{976E10AF-FE41-43A8-ADAC-BE2BF6FF4C69}" type="presParOf" srcId="{2FA0E0BC-A314-445A-9C28-EF2F8D32AB3E}" destId="{CB418890-C081-461F-9797-2A08502C9BF8}" srcOrd="1" destOrd="0" presId="urn:microsoft.com/office/officeart/2018/2/layout/IconVerticalSolidList"/>
    <dgm:cxn modelId="{A26926F4-24C3-49ED-B02B-ED972B3CC3EB}" type="presParOf" srcId="{2FA0E0BC-A314-445A-9C28-EF2F8D32AB3E}" destId="{C2EEBD7C-A470-4AD1-A4DD-736F80541A52}" srcOrd="2" destOrd="0" presId="urn:microsoft.com/office/officeart/2018/2/layout/IconVerticalSolidList"/>
    <dgm:cxn modelId="{4706BFD3-62FA-48CA-BD74-86127A3532DC}" type="presParOf" srcId="{2FA0E0BC-A314-445A-9C28-EF2F8D32AB3E}" destId="{588741F5-9C3A-4EE8-BC1A-8B33590BA7D6}" srcOrd="3" destOrd="0" presId="urn:microsoft.com/office/officeart/2018/2/layout/IconVerticalSolidList"/>
    <dgm:cxn modelId="{3FA05FC3-2B99-4423-A926-1779CAB34956}" type="presParOf" srcId="{83045E2B-F7F2-41DB-9754-76ED5A55BEE6}" destId="{4046EBEF-FC7F-4C8C-B4CA-D0A08EB427D5}" srcOrd="3" destOrd="0" presId="urn:microsoft.com/office/officeart/2018/2/layout/IconVerticalSolidList"/>
    <dgm:cxn modelId="{701E162A-BBF8-47AE-B147-A9E006129BC4}" type="presParOf" srcId="{83045E2B-F7F2-41DB-9754-76ED5A55BEE6}" destId="{6A09FD56-1E74-40DF-A382-6D9F60A7F0FA}" srcOrd="4" destOrd="0" presId="urn:microsoft.com/office/officeart/2018/2/layout/IconVerticalSolidList"/>
    <dgm:cxn modelId="{88CBF254-07DB-4E87-9329-85FD328D813B}" type="presParOf" srcId="{6A09FD56-1E74-40DF-A382-6D9F60A7F0FA}" destId="{7AAD1AC1-5F17-4688-9C64-E358ACFEC2C2}" srcOrd="0" destOrd="0" presId="urn:microsoft.com/office/officeart/2018/2/layout/IconVerticalSolidList"/>
    <dgm:cxn modelId="{AF6E0F29-1055-4F3D-AAB8-7FAC5C66D4EB}" type="presParOf" srcId="{6A09FD56-1E74-40DF-A382-6D9F60A7F0FA}" destId="{A7F5CC4B-FD39-409F-A31F-141D56D5ECF6}" srcOrd="1" destOrd="0" presId="urn:microsoft.com/office/officeart/2018/2/layout/IconVerticalSolidList"/>
    <dgm:cxn modelId="{A7439ED9-8265-4500-9D65-E4DE24D6F4BB}" type="presParOf" srcId="{6A09FD56-1E74-40DF-A382-6D9F60A7F0FA}" destId="{9783A5E4-425A-4FEB-9B11-143A0938E23E}" srcOrd="2" destOrd="0" presId="urn:microsoft.com/office/officeart/2018/2/layout/IconVerticalSolidList"/>
    <dgm:cxn modelId="{7DF2BC26-C167-4DFB-9DE8-A03FA6BB267E}" type="presParOf" srcId="{6A09FD56-1E74-40DF-A382-6D9F60A7F0FA}" destId="{7A0BFA1E-70DB-40B0-B726-4EE8E0ECA4A7}" srcOrd="3" destOrd="0" presId="urn:microsoft.com/office/officeart/2018/2/layout/IconVerticalSolidList"/>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9910FC2-E155-4285-9BA7-D87872F8E293}">
      <dsp:nvSpPr>
        <dsp:cNvPr id="0" name=""/>
        <dsp:cNvSpPr/>
      </dsp:nvSpPr>
      <dsp:spPr>
        <a:xfrm>
          <a:off x="0" y="635"/>
          <a:ext cx="6075884"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AAE118D-789B-4AA4-9D4F-F0A9F42BB464}">
      <dsp:nvSpPr>
        <dsp:cNvPr id="0" name=""/>
        <dsp:cNvSpPr/>
      </dsp:nvSpPr>
      <dsp:spPr>
        <a:xfrm>
          <a:off x="0" y="635"/>
          <a:ext cx="6075884" cy="7437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ctr" defTabSz="889000">
            <a:lnSpc>
              <a:spcPct val="90000"/>
            </a:lnSpc>
            <a:spcBef>
              <a:spcPct val="0"/>
            </a:spcBef>
            <a:spcAft>
              <a:spcPct val="35000"/>
            </a:spcAft>
            <a:buNone/>
          </a:pPr>
          <a:r>
            <a:rPr lang="en-GB" sz="2000" b="1" kern="1200" dirty="0">
              <a:latin typeface="Century Gothic" panose="020B0502020202020204" pitchFamily="34" charset="0"/>
            </a:rPr>
            <a:t>The aim of Triple Science is to…</a:t>
          </a:r>
          <a:endParaRPr lang="en-US" sz="2000" kern="1200" dirty="0">
            <a:latin typeface="Century Gothic" panose="020B0502020202020204" pitchFamily="34" charset="0"/>
          </a:endParaRPr>
        </a:p>
      </dsp:txBody>
      <dsp:txXfrm>
        <a:off x="0" y="635"/>
        <a:ext cx="6075884" cy="743716"/>
      </dsp:txXfrm>
    </dsp:sp>
    <dsp:sp modelId="{FF4836C8-9DCC-4977-9318-230CD94EC1BE}">
      <dsp:nvSpPr>
        <dsp:cNvPr id="0" name=""/>
        <dsp:cNvSpPr/>
      </dsp:nvSpPr>
      <dsp:spPr>
        <a:xfrm>
          <a:off x="0" y="744352"/>
          <a:ext cx="6075884"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BA0DB68-BD76-477C-82C5-A75B11A7FFEB}">
      <dsp:nvSpPr>
        <dsp:cNvPr id="0" name=""/>
        <dsp:cNvSpPr/>
      </dsp:nvSpPr>
      <dsp:spPr>
        <a:xfrm>
          <a:off x="0" y="744352"/>
          <a:ext cx="6075884" cy="7437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GB" sz="2000" b="0" i="0" kern="1200" dirty="0">
              <a:latin typeface="Century Gothic" panose="020B0502020202020204" pitchFamily="34" charset="0"/>
            </a:rPr>
            <a:t>To stimulate curiosity, interest and enjoyment in science.</a:t>
          </a:r>
          <a:endParaRPr lang="en-US" sz="2000" kern="1200" dirty="0">
            <a:latin typeface="Century Gothic" panose="020B0502020202020204" pitchFamily="34" charset="0"/>
          </a:endParaRPr>
        </a:p>
      </dsp:txBody>
      <dsp:txXfrm>
        <a:off x="0" y="744352"/>
        <a:ext cx="6075884" cy="743716"/>
      </dsp:txXfrm>
    </dsp:sp>
    <dsp:sp modelId="{FD90311D-31C2-40FE-A841-42F5B19BDC1B}">
      <dsp:nvSpPr>
        <dsp:cNvPr id="0" name=""/>
        <dsp:cNvSpPr/>
      </dsp:nvSpPr>
      <dsp:spPr>
        <a:xfrm>
          <a:off x="0" y="1488068"/>
          <a:ext cx="6075884"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69DC826-29EF-4E16-B107-22759AD945D4}">
      <dsp:nvSpPr>
        <dsp:cNvPr id="0" name=""/>
        <dsp:cNvSpPr/>
      </dsp:nvSpPr>
      <dsp:spPr>
        <a:xfrm>
          <a:off x="0" y="1488068"/>
          <a:ext cx="6075884" cy="7437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GB" sz="2000" b="0" i="0" kern="1200" dirty="0">
              <a:latin typeface="Century Gothic" panose="020B0502020202020204" pitchFamily="34" charset="0"/>
            </a:rPr>
            <a:t>To develop scientific understanding through practical techniques.</a:t>
          </a:r>
          <a:endParaRPr lang="en-US" sz="2000" kern="1200" dirty="0">
            <a:latin typeface="Century Gothic" panose="020B0502020202020204" pitchFamily="34" charset="0"/>
          </a:endParaRPr>
        </a:p>
      </dsp:txBody>
      <dsp:txXfrm>
        <a:off x="0" y="1488068"/>
        <a:ext cx="6075884" cy="743716"/>
      </dsp:txXfrm>
    </dsp:sp>
    <dsp:sp modelId="{47D4200D-6A17-40F1-9455-1A150F6373CF}">
      <dsp:nvSpPr>
        <dsp:cNvPr id="0" name=""/>
        <dsp:cNvSpPr/>
      </dsp:nvSpPr>
      <dsp:spPr>
        <a:xfrm>
          <a:off x="0" y="2231785"/>
          <a:ext cx="6075884"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72A8ECB-FEAF-4A27-B710-6CC13449E666}">
      <dsp:nvSpPr>
        <dsp:cNvPr id="0" name=""/>
        <dsp:cNvSpPr/>
      </dsp:nvSpPr>
      <dsp:spPr>
        <a:xfrm>
          <a:off x="0" y="2231785"/>
          <a:ext cx="6075884" cy="7437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GB" sz="2000" b="0" i="0" kern="1200" dirty="0">
              <a:latin typeface="Century Gothic" panose="020B0502020202020204" pitchFamily="34" charset="0"/>
            </a:rPr>
            <a:t>To develop an understanding of ‘how science works.’</a:t>
          </a:r>
          <a:endParaRPr lang="en-US" sz="2000" kern="1200" dirty="0">
            <a:latin typeface="Century Gothic" panose="020B0502020202020204" pitchFamily="34" charset="0"/>
          </a:endParaRPr>
        </a:p>
      </dsp:txBody>
      <dsp:txXfrm>
        <a:off x="0" y="2231785"/>
        <a:ext cx="6075884" cy="743716"/>
      </dsp:txXfrm>
    </dsp:sp>
    <dsp:sp modelId="{EBAFDD98-61A6-4FA2-B4E0-E570C7039ADF}">
      <dsp:nvSpPr>
        <dsp:cNvPr id="0" name=""/>
        <dsp:cNvSpPr/>
      </dsp:nvSpPr>
      <dsp:spPr>
        <a:xfrm>
          <a:off x="0" y="2975502"/>
          <a:ext cx="6075884"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C7B9E59-D99E-4782-9D30-AA32C170D0E1}">
      <dsp:nvSpPr>
        <dsp:cNvPr id="0" name=""/>
        <dsp:cNvSpPr/>
      </dsp:nvSpPr>
      <dsp:spPr>
        <a:xfrm>
          <a:off x="0" y="2975502"/>
          <a:ext cx="6075884" cy="7437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GB" sz="2000" b="0" i="0" kern="1200" dirty="0">
              <a:latin typeface="Century Gothic" panose="020B0502020202020204" pitchFamily="34" charset="0"/>
            </a:rPr>
            <a:t>To understand the importance of science in the real world.</a:t>
          </a:r>
          <a:endParaRPr lang="en-US" sz="2000" kern="1200" dirty="0">
            <a:latin typeface="Century Gothic" panose="020B0502020202020204" pitchFamily="34" charset="0"/>
          </a:endParaRPr>
        </a:p>
      </dsp:txBody>
      <dsp:txXfrm>
        <a:off x="0" y="2975502"/>
        <a:ext cx="6075884" cy="743716"/>
      </dsp:txXfrm>
    </dsp:sp>
    <dsp:sp modelId="{F5509B1A-5725-4DC6-8867-CB6ED3B9F38D}">
      <dsp:nvSpPr>
        <dsp:cNvPr id="0" name=""/>
        <dsp:cNvSpPr/>
      </dsp:nvSpPr>
      <dsp:spPr>
        <a:xfrm>
          <a:off x="0" y="3719219"/>
          <a:ext cx="6075884"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090DDB6-5D77-446D-9BA6-A03C80C8A8AD}">
      <dsp:nvSpPr>
        <dsp:cNvPr id="0" name=""/>
        <dsp:cNvSpPr/>
      </dsp:nvSpPr>
      <dsp:spPr>
        <a:xfrm>
          <a:off x="0" y="3719219"/>
          <a:ext cx="6075884" cy="7437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GB" sz="2000" b="0" i="0" kern="1200" dirty="0">
              <a:latin typeface="Century Gothic" panose="020B0502020202020204" pitchFamily="34" charset="0"/>
            </a:rPr>
            <a:t>To explore social and ethical scientific considerations.</a:t>
          </a:r>
          <a:endParaRPr lang="en-US" sz="2000" kern="1200" dirty="0">
            <a:latin typeface="Century Gothic" panose="020B0502020202020204" pitchFamily="34" charset="0"/>
          </a:endParaRPr>
        </a:p>
      </dsp:txBody>
      <dsp:txXfrm>
        <a:off x="0" y="3719219"/>
        <a:ext cx="6075884" cy="743716"/>
      </dsp:txXfrm>
    </dsp:sp>
    <dsp:sp modelId="{22872E44-2B71-4733-B1A4-C987FB8DF268}">
      <dsp:nvSpPr>
        <dsp:cNvPr id="0" name=""/>
        <dsp:cNvSpPr/>
      </dsp:nvSpPr>
      <dsp:spPr>
        <a:xfrm>
          <a:off x="0" y="4462935"/>
          <a:ext cx="6075884"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3ED453A-520A-4419-80EA-F0F9AB6EE8C4}">
      <dsp:nvSpPr>
        <dsp:cNvPr id="0" name=""/>
        <dsp:cNvSpPr/>
      </dsp:nvSpPr>
      <dsp:spPr>
        <a:xfrm>
          <a:off x="0" y="4462935"/>
          <a:ext cx="6075884" cy="7437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GB" sz="2000" kern="1200" dirty="0">
              <a:latin typeface="Century Gothic" panose="020B0502020202020204" pitchFamily="34" charset="0"/>
            </a:rPr>
            <a:t>Career variety.</a:t>
          </a:r>
          <a:endParaRPr lang="en-US" sz="2000" kern="1200" dirty="0">
            <a:latin typeface="Century Gothic" panose="020B0502020202020204" pitchFamily="34" charset="0"/>
          </a:endParaRPr>
        </a:p>
      </dsp:txBody>
      <dsp:txXfrm>
        <a:off x="0" y="4462935"/>
        <a:ext cx="6075884" cy="74371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1DDA233-F502-407F-A62C-53C0B169B373}">
      <dsp:nvSpPr>
        <dsp:cNvPr id="0" name=""/>
        <dsp:cNvSpPr/>
      </dsp:nvSpPr>
      <dsp:spPr>
        <a:xfrm>
          <a:off x="0" y="1"/>
          <a:ext cx="7454470" cy="1319813"/>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C0D6358-A85C-4193-9504-BB64A154BA1E}">
      <dsp:nvSpPr>
        <dsp:cNvPr id="0" name=""/>
        <dsp:cNvSpPr/>
      </dsp:nvSpPr>
      <dsp:spPr>
        <a:xfrm>
          <a:off x="399243" y="298464"/>
          <a:ext cx="725897" cy="72589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0729139-A8F0-49EB-8866-8156C5C8E54B}">
      <dsp:nvSpPr>
        <dsp:cNvPr id="0" name=""/>
        <dsp:cNvSpPr/>
      </dsp:nvSpPr>
      <dsp:spPr>
        <a:xfrm>
          <a:off x="1524384" y="1506"/>
          <a:ext cx="5930085" cy="13198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9680" tIns="139680" rIns="139680" bIns="139680" numCol="1" spcCol="1270" anchor="ctr" anchorCtr="0">
          <a:noAutofit/>
        </a:bodyPr>
        <a:lstStyle/>
        <a:p>
          <a:pPr marL="0" lvl="0" indent="0" algn="ctr" defTabSz="666750">
            <a:lnSpc>
              <a:spcPct val="100000"/>
            </a:lnSpc>
            <a:spcBef>
              <a:spcPct val="0"/>
            </a:spcBef>
            <a:spcAft>
              <a:spcPct val="35000"/>
            </a:spcAft>
            <a:buNone/>
          </a:pPr>
          <a:r>
            <a:rPr lang="en-GB" sz="1500" kern="1200" dirty="0">
              <a:latin typeface="Century Gothic" panose="020B0502020202020204" pitchFamily="34" charset="0"/>
            </a:rPr>
            <a:t>Taking triple science at GCSE will keep open a variety of career options and directions for the future providing students with a wide range of transferable skills highly regarded by employers </a:t>
          </a:r>
          <a:endParaRPr lang="en-US" sz="1500" kern="1200" dirty="0">
            <a:latin typeface="Century Gothic" panose="020B0502020202020204" pitchFamily="34" charset="0"/>
          </a:endParaRPr>
        </a:p>
      </dsp:txBody>
      <dsp:txXfrm>
        <a:off x="1524384" y="1506"/>
        <a:ext cx="5930085" cy="1319813"/>
      </dsp:txXfrm>
    </dsp:sp>
    <dsp:sp modelId="{D9A6F230-F02B-44FD-B572-A96F540F4F4B}">
      <dsp:nvSpPr>
        <dsp:cNvPr id="0" name=""/>
        <dsp:cNvSpPr/>
      </dsp:nvSpPr>
      <dsp:spPr>
        <a:xfrm>
          <a:off x="0" y="2100484"/>
          <a:ext cx="7454470" cy="1319813"/>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B418890-C081-461F-9797-2A08502C9BF8}">
      <dsp:nvSpPr>
        <dsp:cNvPr id="0" name=""/>
        <dsp:cNvSpPr/>
      </dsp:nvSpPr>
      <dsp:spPr>
        <a:xfrm>
          <a:off x="399243" y="2397442"/>
          <a:ext cx="725897" cy="72589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88741F5-9C3A-4EE8-BC1A-8B33590BA7D6}">
      <dsp:nvSpPr>
        <dsp:cNvPr id="0" name=""/>
        <dsp:cNvSpPr/>
      </dsp:nvSpPr>
      <dsp:spPr>
        <a:xfrm>
          <a:off x="1524384" y="1651273"/>
          <a:ext cx="5930085" cy="22182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9680" tIns="139680" rIns="139680" bIns="139680" numCol="1" spcCol="1270" anchor="ctr" anchorCtr="0">
          <a:noAutofit/>
        </a:bodyPr>
        <a:lstStyle/>
        <a:p>
          <a:pPr marL="0" lvl="0" indent="0" algn="ctr" defTabSz="666750">
            <a:lnSpc>
              <a:spcPct val="100000"/>
            </a:lnSpc>
            <a:spcBef>
              <a:spcPct val="0"/>
            </a:spcBef>
            <a:spcAft>
              <a:spcPct val="35000"/>
            </a:spcAft>
            <a:buNone/>
          </a:pPr>
          <a:r>
            <a:rPr lang="en-GB" sz="1500" kern="1200" dirty="0">
              <a:latin typeface="Century Gothic" panose="020B0502020202020204" pitchFamily="34" charset="0"/>
            </a:rPr>
            <a:t>Students can go on to pursue a variety of worthwhile, rewarding and challenging careers. Including: </a:t>
          </a:r>
        </a:p>
        <a:p>
          <a:pPr marL="0" lvl="0" indent="0" algn="ctr" defTabSz="666750">
            <a:lnSpc>
              <a:spcPct val="100000"/>
            </a:lnSpc>
            <a:spcBef>
              <a:spcPct val="0"/>
            </a:spcBef>
            <a:spcAft>
              <a:spcPct val="35000"/>
            </a:spcAft>
            <a:buNone/>
          </a:pPr>
          <a:r>
            <a:rPr lang="en-GB" sz="1500" kern="1200" dirty="0">
              <a:latin typeface="Century Gothic" panose="020B0502020202020204" pitchFamily="34" charset="0"/>
            </a:rPr>
            <a:t>engineering; veterinary; biomedical science; medicine; pharmacology; analytical chemistry; </a:t>
          </a:r>
          <a:endParaRPr lang="en-US" sz="1500" kern="1200" dirty="0">
            <a:latin typeface="Century Gothic" panose="020B0502020202020204" pitchFamily="34" charset="0"/>
          </a:endParaRPr>
        </a:p>
      </dsp:txBody>
      <dsp:txXfrm>
        <a:off x="1524384" y="1651273"/>
        <a:ext cx="5930085" cy="2218237"/>
      </dsp:txXfrm>
    </dsp:sp>
    <dsp:sp modelId="{7AAD1AC1-5F17-4688-9C64-E358ACFEC2C2}">
      <dsp:nvSpPr>
        <dsp:cNvPr id="0" name=""/>
        <dsp:cNvSpPr/>
      </dsp:nvSpPr>
      <dsp:spPr>
        <a:xfrm>
          <a:off x="0" y="4226796"/>
          <a:ext cx="7454470" cy="1319813"/>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7F5CC4B-FD39-409F-A31F-141D56D5ECF6}">
      <dsp:nvSpPr>
        <dsp:cNvPr id="0" name=""/>
        <dsp:cNvSpPr/>
      </dsp:nvSpPr>
      <dsp:spPr>
        <a:xfrm>
          <a:off x="399243" y="4523754"/>
          <a:ext cx="725897" cy="72589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A0BFA1E-70DB-40B0-B726-4EE8E0ECA4A7}">
      <dsp:nvSpPr>
        <dsp:cNvPr id="0" name=""/>
        <dsp:cNvSpPr/>
      </dsp:nvSpPr>
      <dsp:spPr>
        <a:xfrm>
          <a:off x="1524384" y="4199463"/>
          <a:ext cx="5930085" cy="13744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9680" tIns="139680" rIns="139680" bIns="139680" numCol="1" spcCol="1270" anchor="ctr" anchorCtr="0">
          <a:noAutofit/>
        </a:bodyPr>
        <a:lstStyle/>
        <a:p>
          <a:pPr marL="0" lvl="0" indent="0" algn="ctr" defTabSz="666750">
            <a:lnSpc>
              <a:spcPct val="100000"/>
            </a:lnSpc>
            <a:spcBef>
              <a:spcPct val="0"/>
            </a:spcBef>
            <a:spcAft>
              <a:spcPct val="35000"/>
            </a:spcAft>
            <a:buNone/>
          </a:pPr>
          <a:r>
            <a:rPr lang="en-GB" sz="1500" kern="1200" dirty="0">
              <a:latin typeface="Century Gothic" panose="020B0502020202020204" pitchFamily="34" charset="0"/>
            </a:rPr>
            <a:t>food science; optometry; sports and exercise science; medical physics; nutrition; marine biology; materials science; conservation and forensic science</a:t>
          </a:r>
          <a:r>
            <a:rPr lang="en-GB" sz="1500" kern="1200" dirty="0"/>
            <a:t>.</a:t>
          </a:r>
          <a:endParaRPr lang="en-US" sz="1500" kern="1200" dirty="0"/>
        </a:p>
      </dsp:txBody>
      <dsp:txXfrm>
        <a:off x="1524384" y="4199463"/>
        <a:ext cx="5930085" cy="1374480"/>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E147586-BF6B-41AF-97B6-CB6DF928FCD4}" type="datetimeFigureOut">
              <a:rPr lang="en-GB" smtClean="0"/>
              <a:t>08/03/2021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354DF42-B7CD-4373-88E3-F00F348069B3}" type="slidenum">
              <a:rPr lang="en-GB" smtClean="0"/>
              <a:t>‹#›</a:t>
            </a:fld>
            <a:endParaRPr lang="en-GB"/>
          </a:p>
        </p:txBody>
      </p:sp>
    </p:spTree>
    <p:extLst>
      <p:ext uri="{BB962C8B-B14F-4D97-AF65-F5344CB8AC3E}">
        <p14:creationId xmlns:p14="http://schemas.microsoft.com/office/powerpoint/2010/main" val="39544697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Insert Video</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AB0412-B402-4DD4-A569-E91B36811ED9}"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84067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Insert Video</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AB0412-B402-4DD4-A569-E91B36811ED9}"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548516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Insert Video</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AB0412-B402-4DD4-A569-E91B36811ED9}"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71036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Insert Video</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AB0412-B402-4DD4-A569-E91B36811ED9}"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152784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Insert Video</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AB0412-B402-4DD4-A569-E91B36811ED9}"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158844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Insert Video</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AB0412-B402-4DD4-A569-E91B36811ED9}"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657850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65B318-8729-4E29-A299-8862926C2AAD}"/>
              </a:ext>
            </a:extLst>
          </p:cNvPr>
          <p:cNvSpPr>
            <a:spLocks noGrp="1"/>
          </p:cNvSpPr>
          <p:nvPr>
            <p:ph type="ctrTitle"/>
          </p:nvPr>
        </p:nvSpPr>
        <p:spPr>
          <a:xfrm>
            <a:off x="2032000" y="1122363"/>
            <a:ext cx="12192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3A989A2C-D9BC-41C9-9AF8-D3C2A26BE5A3}"/>
              </a:ext>
            </a:extLst>
          </p:cNvPr>
          <p:cNvSpPr>
            <a:spLocks noGrp="1"/>
          </p:cNvSpPr>
          <p:nvPr>
            <p:ph type="subTitle" idx="1"/>
          </p:nvPr>
        </p:nvSpPr>
        <p:spPr>
          <a:xfrm>
            <a:off x="2032000" y="3602038"/>
            <a:ext cx="12192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EFCBF024-F864-4194-A418-A2B28F346A72}"/>
              </a:ext>
            </a:extLst>
          </p:cNvPr>
          <p:cNvSpPr>
            <a:spLocks noGrp="1"/>
          </p:cNvSpPr>
          <p:nvPr>
            <p:ph type="dt" sz="half" idx="10"/>
          </p:nvPr>
        </p:nvSpPr>
        <p:spPr/>
        <p:txBody>
          <a:bodyPr/>
          <a:lstStyle/>
          <a:p>
            <a:fld id="{9DE8C6A7-1CAC-4C5D-855F-C15879694FF7}" type="datetimeFigureOut">
              <a:rPr lang="en-GB" smtClean="0"/>
              <a:t>08/03/2021</a:t>
            </a:fld>
            <a:endParaRPr lang="en-GB"/>
          </a:p>
        </p:txBody>
      </p:sp>
      <p:sp>
        <p:nvSpPr>
          <p:cNvPr id="5" name="Footer Placeholder 4">
            <a:extLst>
              <a:ext uri="{FF2B5EF4-FFF2-40B4-BE49-F238E27FC236}">
                <a16:creationId xmlns:a16="http://schemas.microsoft.com/office/drawing/2014/main" id="{4BC3FFA8-69BB-46A9-86B6-6CC1E65F772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9374D59-68A8-4F75-AA67-B667CB65EA9B}"/>
              </a:ext>
            </a:extLst>
          </p:cNvPr>
          <p:cNvSpPr>
            <a:spLocks noGrp="1"/>
          </p:cNvSpPr>
          <p:nvPr>
            <p:ph type="sldNum" sz="quarter" idx="12"/>
          </p:nvPr>
        </p:nvSpPr>
        <p:spPr/>
        <p:txBody>
          <a:bodyPr/>
          <a:lstStyle/>
          <a:p>
            <a:fld id="{DF37094B-356D-4313-98AF-371C9447891D}" type="slidenum">
              <a:rPr lang="en-GB" smtClean="0"/>
              <a:t>‹#›</a:t>
            </a:fld>
            <a:endParaRPr lang="en-GB"/>
          </a:p>
        </p:txBody>
      </p:sp>
    </p:spTree>
    <p:extLst>
      <p:ext uri="{BB962C8B-B14F-4D97-AF65-F5344CB8AC3E}">
        <p14:creationId xmlns:p14="http://schemas.microsoft.com/office/powerpoint/2010/main" val="10409408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05E911-983D-4A02-A986-B9078B5401A1}"/>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9A13103C-039D-4F9C-AB9E-A2226D2C519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32E08CD-3CAF-4B18-A823-D89E8B481E05}"/>
              </a:ext>
            </a:extLst>
          </p:cNvPr>
          <p:cNvSpPr>
            <a:spLocks noGrp="1"/>
          </p:cNvSpPr>
          <p:nvPr>
            <p:ph type="dt" sz="half" idx="10"/>
          </p:nvPr>
        </p:nvSpPr>
        <p:spPr/>
        <p:txBody>
          <a:bodyPr/>
          <a:lstStyle/>
          <a:p>
            <a:fld id="{9DE8C6A7-1CAC-4C5D-855F-C15879694FF7}" type="datetimeFigureOut">
              <a:rPr lang="en-GB" smtClean="0"/>
              <a:t>08/03/2021</a:t>
            </a:fld>
            <a:endParaRPr lang="en-GB"/>
          </a:p>
        </p:txBody>
      </p:sp>
      <p:sp>
        <p:nvSpPr>
          <p:cNvPr id="5" name="Footer Placeholder 4">
            <a:extLst>
              <a:ext uri="{FF2B5EF4-FFF2-40B4-BE49-F238E27FC236}">
                <a16:creationId xmlns:a16="http://schemas.microsoft.com/office/drawing/2014/main" id="{2BF224DA-043B-4256-B1B5-B581A5FA5FB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971629B-9664-43D4-B627-CFFABCD22B09}"/>
              </a:ext>
            </a:extLst>
          </p:cNvPr>
          <p:cNvSpPr>
            <a:spLocks noGrp="1"/>
          </p:cNvSpPr>
          <p:nvPr>
            <p:ph type="sldNum" sz="quarter" idx="12"/>
          </p:nvPr>
        </p:nvSpPr>
        <p:spPr/>
        <p:txBody>
          <a:bodyPr/>
          <a:lstStyle/>
          <a:p>
            <a:fld id="{DF37094B-356D-4313-98AF-371C9447891D}" type="slidenum">
              <a:rPr lang="en-GB" smtClean="0"/>
              <a:t>‹#›</a:t>
            </a:fld>
            <a:endParaRPr lang="en-GB"/>
          </a:p>
        </p:txBody>
      </p:sp>
    </p:spTree>
    <p:extLst>
      <p:ext uri="{BB962C8B-B14F-4D97-AF65-F5344CB8AC3E}">
        <p14:creationId xmlns:p14="http://schemas.microsoft.com/office/powerpoint/2010/main" val="27888729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2A90FE7-4690-4073-A7DF-724C845760B1}"/>
              </a:ext>
            </a:extLst>
          </p:cNvPr>
          <p:cNvSpPr>
            <a:spLocks noGrp="1"/>
          </p:cNvSpPr>
          <p:nvPr>
            <p:ph type="title" orient="vert"/>
          </p:nvPr>
        </p:nvSpPr>
        <p:spPr>
          <a:xfrm>
            <a:off x="11633200" y="365125"/>
            <a:ext cx="35052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953B6AB7-FAB4-4F27-88DA-D97003255305}"/>
              </a:ext>
            </a:extLst>
          </p:cNvPr>
          <p:cNvSpPr>
            <a:spLocks noGrp="1"/>
          </p:cNvSpPr>
          <p:nvPr>
            <p:ph type="body" orient="vert" idx="1"/>
          </p:nvPr>
        </p:nvSpPr>
        <p:spPr>
          <a:xfrm>
            <a:off x="1117600" y="365125"/>
            <a:ext cx="103124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FC30B06-1F31-4894-B4F3-5CE06ED09CE6}"/>
              </a:ext>
            </a:extLst>
          </p:cNvPr>
          <p:cNvSpPr>
            <a:spLocks noGrp="1"/>
          </p:cNvSpPr>
          <p:nvPr>
            <p:ph type="dt" sz="half" idx="10"/>
          </p:nvPr>
        </p:nvSpPr>
        <p:spPr/>
        <p:txBody>
          <a:bodyPr/>
          <a:lstStyle/>
          <a:p>
            <a:fld id="{9DE8C6A7-1CAC-4C5D-855F-C15879694FF7}" type="datetimeFigureOut">
              <a:rPr lang="en-GB" smtClean="0"/>
              <a:t>08/03/2021</a:t>
            </a:fld>
            <a:endParaRPr lang="en-GB"/>
          </a:p>
        </p:txBody>
      </p:sp>
      <p:sp>
        <p:nvSpPr>
          <p:cNvPr id="5" name="Footer Placeholder 4">
            <a:extLst>
              <a:ext uri="{FF2B5EF4-FFF2-40B4-BE49-F238E27FC236}">
                <a16:creationId xmlns:a16="http://schemas.microsoft.com/office/drawing/2014/main" id="{63F3FE3F-7BCF-4B4E-AE01-747163881FC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3DEABFB-903F-4EBD-A629-0E6BE1EA230F}"/>
              </a:ext>
            </a:extLst>
          </p:cNvPr>
          <p:cNvSpPr>
            <a:spLocks noGrp="1"/>
          </p:cNvSpPr>
          <p:nvPr>
            <p:ph type="sldNum" sz="quarter" idx="12"/>
          </p:nvPr>
        </p:nvSpPr>
        <p:spPr/>
        <p:txBody>
          <a:bodyPr/>
          <a:lstStyle/>
          <a:p>
            <a:fld id="{DF37094B-356D-4313-98AF-371C9447891D}" type="slidenum">
              <a:rPr lang="en-GB" smtClean="0"/>
              <a:t>‹#›</a:t>
            </a:fld>
            <a:endParaRPr lang="en-GB"/>
          </a:p>
        </p:txBody>
      </p:sp>
    </p:spTree>
    <p:extLst>
      <p:ext uri="{BB962C8B-B14F-4D97-AF65-F5344CB8AC3E}">
        <p14:creationId xmlns:p14="http://schemas.microsoft.com/office/powerpoint/2010/main" val="13423578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17C038-BA52-4604-B0F6-4CBEAC8B4DEB}"/>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CF70DE04-CBA8-45E1-A248-905A7328F23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0113DDE-773C-4828-A206-73ADC02BD1BF}"/>
              </a:ext>
            </a:extLst>
          </p:cNvPr>
          <p:cNvSpPr>
            <a:spLocks noGrp="1"/>
          </p:cNvSpPr>
          <p:nvPr>
            <p:ph type="dt" sz="half" idx="10"/>
          </p:nvPr>
        </p:nvSpPr>
        <p:spPr/>
        <p:txBody>
          <a:bodyPr/>
          <a:lstStyle/>
          <a:p>
            <a:fld id="{9DE8C6A7-1CAC-4C5D-855F-C15879694FF7}" type="datetimeFigureOut">
              <a:rPr lang="en-GB" smtClean="0"/>
              <a:t>08/03/2021</a:t>
            </a:fld>
            <a:endParaRPr lang="en-GB"/>
          </a:p>
        </p:txBody>
      </p:sp>
      <p:sp>
        <p:nvSpPr>
          <p:cNvPr id="5" name="Footer Placeholder 4">
            <a:extLst>
              <a:ext uri="{FF2B5EF4-FFF2-40B4-BE49-F238E27FC236}">
                <a16:creationId xmlns:a16="http://schemas.microsoft.com/office/drawing/2014/main" id="{ADC1E7CB-1B99-4354-9002-77A36628BF0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03DFE06-500C-4AC7-9D72-976EC6B15D66}"/>
              </a:ext>
            </a:extLst>
          </p:cNvPr>
          <p:cNvSpPr>
            <a:spLocks noGrp="1"/>
          </p:cNvSpPr>
          <p:nvPr>
            <p:ph type="sldNum" sz="quarter" idx="12"/>
          </p:nvPr>
        </p:nvSpPr>
        <p:spPr/>
        <p:txBody>
          <a:bodyPr/>
          <a:lstStyle/>
          <a:p>
            <a:fld id="{DF37094B-356D-4313-98AF-371C9447891D}" type="slidenum">
              <a:rPr lang="en-GB" smtClean="0"/>
              <a:t>‹#›</a:t>
            </a:fld>
            <a:endParaRPr lang="en-GB"/>
          </a:p>
        </p:txBody>
      </p:sp>
    </p:spTree>
    <p:extLst>
      <p:ext uri="{BB962C8B-B14F-4D97-AF65-F5344CB8AC3E}">
        <p14:creationId xmlns:p14="http://schemas.microsoft.com/office/powerpoint/2010/main" val="31585692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FFA378-A2E6-4E59-A1A1-7309D395CC33}"/>
              </a:ext>
            </a:extLst>
          </p:cNvPr>
          <p:cNvSpPr>
            <a:spLocks noGrp="1"/>
          </p:cNvSpPr>
          <p:nvPr>
            <p:ph type="title"/>
          </p:nvPr>
        </p:nvSpPr>
        <p:spPr>
          <a:xfrm>
            <a:off x="1109133" y="1709739"/>
            <a:ext cx="140208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35862FCB-7FBF-4D6B-BB6E-8BBF0608201E}"/>
              </a:ext>
            </a:extLst>
          </p:cNvPr>
          <p:cNvSpPr>
            <a:spLocks noGrp="1"/>
          </p:cNvSpPr>
          <p:nvPr>
            <p:ph type="body" idx="1"/>
          </p:nvPr>
        </p:nvSpPr>
        <p:spPr>
          <a:xfrm>
            <a:off x="1109133" y="4589464"/>
            <a:ext cx="140208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09F4945-EA1A-41F9-875F-5D29C95AE535}"/>
              </a:ext>
            </a:extLst>
          </p:cNvPr>
          <p:cNvSpPr>
            <a:spLocks noGrp="1"/>
          </p:cNvSpPr>
          <p:nvPr>
            <p:ph type="dt" sz="half" idx="10"/>
          </p:nvPr>
        </p:nvSpPr>
        <p:spPr/>
        <p:txBody>
          <a:bodyPr/>
          <a:lstStyle/>
          <a:p>
            <a:fld id="{9DE8C6A7-1CAC-4C5D-855F-C15879694FF7}" type="datetimeFigureOut">
              <a:rPr lang="en-GB" smtClean="0"/>
              <a:t>08/03/2021</a:t>
            </a:fld>
            <a:endParaRPr lang="en-GB"/>
          </a:p>
        </p:txBody>
      </p:sp>
      <p:sp>
        <p:nvSpPr>
          <p:cNvPr id="5" name="Footer Placeholder 4">
            <a:extLst>
              <a:ext uri="{FF2B5EF4-FFF2-40B4-BE49-F238E27FC236}">
                <a16:creationId xmlns:a16="http://schemas.microsoft.com/office/drawing/2014/main" id="{AD6D924D-19FD-4FD9-8CEE-740E5C220CF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991A4FC-31FE-4931-9605-D7391F7837E3}"/>
              </a:ext>
            </a:extLst>
          </p:cNvPr>
          <p:cNvSpPr>
            <a:spLocks noGrp="1"/>
          </p:cNvSpPr>
          <p:nvPr>
            <p:ph type="sldNum" sz="quarter" idx="12"/>
          </p:nvPr>
        </p:nvSpPr>
        <p:spPr/>
        <p:txBody>
          <a:bodyPr/>
          <a:lstStyle/>
          <a:p>
            <a:fld id="{DF37094B-356D-4313-98AF-371C9447891D}" type="slidenum">
              <a:rPr lang="en-GB" smtClean="0"/>
              <a:t>‹#›</a:t>
            </a:fld>
            <a:endParaRPr lang="en-GB"/>
          </a:p>
        </p:txBody>
      </p:sp>
    </p:spTree>
    <p:extLst>
      <p:ext uri="{BB962C8B-B14F-4D97-AF65-F5344CB8AC3E}">
        <p14:creationId xmlns:p14="http://schemas.microsoft.com/office/powerpoint/2010/main" val="39670768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7366A1-E065-4171-BFAD-95AA48E507AB}"/>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AEDF85C-D48C-4622-802F-1C29B8AE05B5}"/>
              </a:ext>
            </a:extLst>
          </p:cNvPr>
          <p:cNvSpPr>
            <a:spLocks noGrp="1"/>
          </p:cNvSpPr>
          <p:nvPr>
            <p:ph sz="half" idx="1"/>
          </p:nvPr>
        </p:nvSpPr>
        <p:spPr>
          <a:xfrm>
            <a:off x="1117600" y="1825625"/>
            <a:ext cx="69088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1CB88F57-74E3-4F36-8053-502690635D39}"/>
              </a:ext>
            </a:extLst>
          </p:cNvPr>
          <p:cNvSpPr>
            <a:spLocks noGrp="1"/>
          </p:cNvSpPr>
          <p:nvPr>
            <p:ph sz="half" idx="2"/>
          </p:nvPr>
        </p:nvSpPr>
        <p:spPr>
          <a:xfrm>
            <a:off x="8229600" y="1825625"/>
            <a:ext cx="69088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79B4D627-7936-4C92-9B5E-4D2CE4B91B23}"/>
              </a:ext>
            </a:extLst>
          </p:cNvPr>
          <p:cNvSpPr>
            <a:spLocks noGrp="1"/>
          </p:cNvSpPr>
          <p:nvPr>
            <p:ph type="dt" sz="half" idx="10"/>
          </p:nvPr>
        </p:nvSpPr>
        <p:spPr/>
        <p:txBody>
          <a:bodyPr/>
          <a:lstStyle/>
          <a:p>
            <a:fld id="{9DE8C6A7-1CAC-4C5D-855F-C15879694FF7}" type="datetimeFigureOut">
              <a:rPr lang="en-GB" smtClean="0"/>
              <a:t>08/03/2021</a:t>
            </a:fld>
            <a:endParaRPr lang="en-GB"/>
          </a:p>
        </p:txBody>
      </p:sp>
      <p:sp>
        <p:nvSpPr>
          <p:cNvPr id="6" name="Footer Placeholder 5">
            <a:extLst>
              <a:ext uri="{FF2B5EF4-FFF2-40B4-BE49-F238E27FC236}">
                <a16:creationId xmlns:a16="http://schemas.microsoft.com/office/drawing/2014/main" id="{B5446C24-1BEB-4F29-A20C-B5456D02E32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194A489-E384-4169-9CF2-84C780909DFA}"/>
              </a:ext>
            </a:extLst>
          </p:cNvPr>
          <p:cNvSpPr>
            <a:spLocks noGrp="1"/>
          </p:cNvSpPr>
          <p:nvPr>
            <p:ph type="sldNum" sz="quarter" idx="12"/>
          </p:nvPr>
        </p:nvSpPr>
        <p:spPr/>
        <p:txBody>
          <a:bodyPr/>
          <a:lstStyle/>
          <a:p>
            <a:fld id="{DF37094B-356D-4313-98AF-371C9447891D}" type="slidenum">
              <a:rPr lang="en-GB" smtClean="0"/>
              <a:t>‹#›</a:t>
            </a:fld>
            <a:endParaRPr lang="en-GB"/>
          </a:p>
        </p:txBody>
      </p:sp>
    </p:spTree>
    <p:extLst>
      <p:ext uri="{BB962C8B-B14F-4D97-AF65-F5344CB8AC3E}">
        <p14:creationId xmlns:p14="http://schemas.microsoft.com/office/powerpoint/2010/main" val="17744846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4B158B-99AD-4561-B6E0-D68DA9F72F3B}"/>
              </a:ext>
            </a:extLst>
          </p:cNvPr>
          <p:cNvSpPr>
            <a:spLocks noGrp="1"/>
          </p:cNvSpPr>
          <p:nvPr>
            <p:ph type="title"/>
          </p:nvPr>
        </p:nvSpPr>
        <p:spPr>
          <a:xfrm>
            <a:off x="1119717" y="365126"/>
            <a:ext cx="140208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2CC7E863-3C2B-4951-BAF6-F3646C558712}"/>
              </a:ext>
            </a:extLst>
          </p:cNvPr>
          <p:cNvSpPr>
            <a:spLocks noGrp="1"/>
          </p:cNvSpPr>
          <p:nvPr>
            <p:ph type="body" idx="1"/>
          </p:nvPr>
        </p:nvSpPr>
        <p:spPr>
          <a:xfrm>
            <a:off x="1119718" y="1681163"/>
            <a:ext cx="6877049"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38FBA79-6274-4BB3-BE94-B3956E5E04E7}"/>
              </a:ext>
            </a:extLst>
          </p:cNvPr>
          <p:cNvSpPr>
            <a:spLocks noGrp="1"/>
          </p:cNvSpPr>
          <p:nvPr>
            <p:ph sz="half" idx="2"/>
          </p:nvPr>
        </p:nvSpPr>
        <p:spPr>
          <a:xfrm>
            <a:off x="1119718" y="2505075"/>
            <a:ext cx="6877049"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68BC2654-F7B1-409F-9F10-E8C906EE598B}"/>
              </a:ext>
            </a:extLst>
          </p:cNvPr>
          <p:cNvSpPr>
            <a:spLocks noGrp="1"/>
          </p:cNvSpPr>
          <p:nvPr>
            <p:ph type="body" sz="quarter" idx="3"/>
          </p:nvPr>
        </p:nvSpPr>
        <p:spPr>
          <a:xfrm>
            <a:off x="8229600" y="1681163"/>
            <a:ext cx="69109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B9C4DAE-1708-4B3E-81C1-0A1991830A15}"/>
              </a:ext>
            </a:extLst>
          </p:cNvPr>
          <p:cNvSpPr>
            <a:spLocks noGrp="1"/>
          </p:cNvSpPr>
          <p:nvPr>
            <p:ph sz="quarter" idx="4"/>
          </p:nvPr>
        </p:nvSpPr>
        <p:spPr>
          <a:xfrm>
            <a:off x="8229600" y="2505075"/>
            <a:ext cx="69109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1C217FCE-D6AB-4D16-8440-D6260B974132}"/>
              </a:ext>
            </a:extLst>
          </p:cNvPr>
          <p:cNvSpPr>
            <a:spLocks noGrp="1"/>
          </p:cNvSpPr>
          <p:nvPr>
            <p:ph type="dt" sz="half" idx="10"/>
          </p:nvPr>
        </p:nvSpPr>
        <p:spPr/>
        <p:txBody>
          <a:bodyPr/>
          <a:lstStyle/>
          <a:p>
            <a:fld id="{9DE8C6A7-1CAC-4C5D-855F-C15879694FF7}" type="datetimeFigureOut">
              <a:rPr lang="en-GB" smtClean="0"/>
              <a:t>08/03/2021</a:t>
            </a:fld>
            <a:endParaRPr lang="en-GB"/>
          </a:p>
        </p:txBody>
      </p:sp>
      <p:sp>
        <p:nvSpPr>
          <p:cNvPr id="8" name="Footer Placeholder 7">
            <a:extLst>
              <a:ext uri="{FF2B5EF4-FFF2-40B4-BE49-F238E27FC236}">
                <a16:creationId xmlns:a16="http://schemas.microsoft.com/office/drawing/2014/main" id="{ED5747A3-F68F-48CB-92C7-3B370D626E76}"/>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10DCC4D3-F2D8-4242-9020-5F3EB3662865}"/>
              </a:ext>
            </a:extLst>
          </p:cNvPr>
          <p:cNvSpPr>
            <a:spLocks noGrp="1"/>
          </p:cNvSpPr>
          <p:nvPr>
            <p:ph type="sldNum" sz="quarter" idx="12"/>
          </p:nvPr>
        </p:nvSpPr>
        <p:spPr/>
        <p:txBody>
          <a:bodyPr/>
          <a:lstStyle/>
          <a:p>
            <a:fld id="{DF37094B-356D-4313-98AF-371C9447891D}" type="slidenum">
              <a:rPr lang="en-GB" smtClean="0"/>
              <a:t>‹#›</a:t>
            </a:fld>
            <a:endParaRPr lang="en-GB"/>
          </a:p>
        </p:txBody>
      </p:sp>
    </p:spTree>
    <p:extLst>
      <p:ext uri="{BB962C8B-B14F-4D97-AF65-F5344CB8AC3E}">
        <p14:creationId xmlns:p14="http://schemas.microsoft.com/office/powerpoint/2010/main" val="13929802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5781F-FBAE-4EFC-B0F8-F99A04EB8F17}"/>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A0A0240A-6668-4DDB-AE81-DEF9F9C81AB8}"/>
              </a:ext>
            </a:extLst>
          </p:cNvPr>
          <p:cNvSpPr>
            <a:spLocks noGrp="1"/>
          </p:cNvSpPr>
          <p:nvPr>
            <p:ph type="dt" sz="half" idx="10"/>
          </p:nvPr>
        </p:nvSpPr>
        <p:spPr/>
        <p:txBody>
          <a:bodyPr/>
          <a:lstStyle/>
          <a:p>
            <a:fld id="{9DE8C6A7-1CAC-4C5D-855F-C15879694FF7}" type="datetimeFigureOut">
              <a:rPr lang="en-GB" smtClean="0"/>
              <a:t>08/03/2021</a:t>
            </a:fld>
            <a:endParaRPr lang="en-GB"/>
          </a:p>
        </p:txBody>
      </p:sp>
      <p:sp>
        <p:nvSpPr>
          <p:cNvPr id="4" name="Footer Placeholder 3">
            <a:extLst>
              <a:ext uri="{FF2B5EF4-FFF2-40B4-BE49-F238E27FC236}">
                <a16:creationId xmlns:a16="http://schemas.microsoft.com/office/drawing/2014/main" id="{2F4C3C57-5982-45C0-AACF-56DFF531FD21}"/>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6F6311AF-BF5E-431E-A723-21CB352358EC}"/>
              </a:ext>
            </a:extLst>
          </p:cNvPr>
          <p:cNvSpPr>
            <a:spLocks noGrp="1"/>
          </p:cNvSpPr>
          <p:nvPr>
            <p:ph type="sldNum" sz="quarter" idx="12"/>
          </p:nvPr>
        </p:nvSpPr>
        <p:spPr/>
        <p:txBody>
          <a:bodyPr/>
          <a:lstStyle/>
          <a:p>
            <a:fld id="{DF37094B-356D-4313-98AF-371C9447891D}" type="slidenum">
              <a:rPr lang="en-GB" smtClean="0"/>
              <a:t>‹#›</a:t>
            </a:fld>
            <a:endParaRPr lang="en-GB"/>
          </a:p>
        </p:txBody>
      </p:sp>
    </p:spTree>
    <p:extLst>
      <p:ext uri="{BB962C8B-B14F-4D97-AF65-F5344CB8AC3E}">
        <p14:creationId xmlns:p14="http://schemas.microsoft.com/office/powerpoint/2010/main" val="4894642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D7F484C-0DD3-4C37-8F4D-0B304AE733F1}"/>
              </a:ext>
            </a:extLst>
          </p:cNvPr>
          <p:cNvSpPr>
            <a:spLocks noGrp="1"/>
          </p:cNvSpPr>
          <p:nvPr>
            <p:ph type="dt" sz="half" idx="10"/>
          </p:nvPr>
        </p:nvSpPr>
        <p:spPr/>
        <p:txBody>
          <a:bodyPr/>
          <a:lstStyle/>
          <a:p>
            <a:fld id="{9DE8C6A7-1CAC-4C5D-855F-C15879694FF7}" type="datetimeFigureOut">
              <a:rPr lang="en-GB" smtClean="0"/>
              <a:t>08/03/2021</a:t>
            </a:fld>
            <a:endParaRPr lang="en-GB"/>
          </a:p>
        </p:txBody>
      </p:sp>
      <p:sp>
        <p:nvSpPr>
          <p:cNvPr id="3" name="Footer Placeholder 2">
            <a:extLst>
              <a:ext uri="{FF2B5EF4-FFF2-40B4-BE49-F238E27FC236}">
                <a16:creationId xmlns:a16="http://schemas.microsoft.com/office/drawing/2014/main" id="{6C13B021-2AE2-4341-811C-D619CC44FB3C}"/>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6A2E48BB-D17A-4544-9568-A02DF7D28D8B}"/>
              </a:ext>
            </a:extLst>
          </p:cNvPr>
          <p:cNvSpPr>
            <a:spLocks noGrp="1"/>
          </p:cNvSpPr>
          <p:nvPr>
            <p:ph type="sldNum" sz="quarter" idx="12"/>
          </p:nvPr>
        </p:nvSpPr>
        <p:spPr/>
        <p:txBody>
          <a:bodyPr/>
          <a:lstStyle/>
          <a:p>
            <a:fld id="{DF37094B-356D-4313-98AF-371C9447891D}" type="slidenum">
              <a:rPr lang="en-GB" smtClean="0"/>
              <a:t>‹#›</a:t>
            </a:fld>
            <a:endParaRPr lang="en-GB"/>
          </a:p>
        </p:txBody>
      </p:sp>
    </p:spTree>
    <p:extLst>
      <p:ext uri="{BB962C8B-B14F-4D97-AF65-F5344CB8AC3E}">
        <p14:creationId xmlns:p14="http://schemas.microsoft.com/office/powerpoint/2010/main" val="11696443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21E42B-2DC7-4CB6-923E-9BC29CCC1F7C}"/>
              </a:ext>
            </a:extLst>
          </p:cNvPr>
          <p:cNvSpPr>
            <a:spLocks noGrp="1"/>
          </p:cNvSpPr>
          <p:nvPr>
            <p:ph type="title"/>
          </p:nvPr>
        </p:nvSpPr>
        <p:spPr>
          <a:xfrm>
            <a:off x="1119718" y="457200"/>
            <a:ext cx="5242983"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686E8176-10FB-4CDA-902A-E5D7E94D5FA2}"/>
              </a:ext>
            </a:extLst>
          </p:cNvPr>
          <p:cNvSpPr>
            <a:spLocks noGrp="1"/>
          </p:cNvSpPr>
          <p:nvPr>
            <p:ph idx="1"/>
          </p:nvPr>
        </p:nvSpPr>
        <p:spPr>
          <a:xfrm>
            <a:off x="6910917" y="987426"/>
            <a:ext cx="82296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49B13788-1AD7-4085-BC43-8C384C53A434}"/>
              </a:ext>
            </a:extLst>
          </p:cNvPr>
          <p:cNvSpPr>
            <a:spLocks noGrp="1"/>
          </p:cNvSpPr>
          <p:nvPr>
            <p:ph type="body" sz="half" idx="2"/>
          </p:nvPr>
        </p:nvSpPr>
        <p:spPr>
          <a:xfrm>
            <a:off x="1119718" y="2057400"/>
            <a:ext cx="524298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E1E4EBE-3141-48E0-A399-2745C71DE8A6}"/>
              </a:ext>
            </a:extLst>
          </p:cNvPr>
          <p:cNvSpPr>
            <a:spLocks noGrp="1"/>
          </p:cNvSpPr>
          <p:nvPr>
            <p:ph type="dt" sz="half" idx="10"/>
          </p:nvPr>
        </p:nvSpPr>
        <p:spPr/>
        <p:txBody>
          <a:bodyPr/>
          <a:lstStyle/>
          <a:p>
            <a:fld id="{9DE8C6A7-1CAC-4C5D-855F-C15879694FF7}" type="datetimeFigureOut">
              <a:rPr lang="en-GB" smtClean="0"/>
              <a:t>08/03/2021</a:t>
            </a:fld>
            <a:endParaRPr lang="en-GB"/>
          </a:p>
        </p:txBody>
      </p:sp>
      <p:sp>
        <p:nvSpPr>
          <p:cNvPr id="6" name="Footer Placeholder 5">
            <a:extLst>
              <a:ext uri="{FF2B5EF4-FFF2-40B4-BE49-F238E27FC236}">
                <a16:creationId xmlns:a16="http://schemas.microsoft.com/office/drawing/2014/main" id="{794C0EC4-061E-4F98-88C8-0274B4CF03C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EB32961-F079-4C92-928D-A8C25E2D5497}"/>
              </a:ext>
            </a:extLst>
          </p:cNvPr>
          <p:cNvSpPr>
            <a:spLocks noGrp="1"/>
          </p:cNvSpPr>
          <p:nvPr>
            <p:ph type="sldNum" sz="quarter" idx="12"/>
          </p:nvPr>
        </p:nvSpPr>
        <p:spPr/>
        <p:txBody>
          <a:bodyPr/>
          <a:lstStyle/>
          <a:p>
            <a:fld id="{DF37094B-356D-4313-98AF-371C9447891D}" type="slidenum">
              <a:rPr lang="en-GB" smtClean="0"/>
              <a:t>‹#›</a:t>
            </a:fld>
            <a:endParaRPr lang="en-GB"/>
          </a:p>
        </p:txBody>
      </p:sp>
    </p:spTree>
    <p:extLst>
      <p:ext uri="{BB962C8B-B14F-4D97-AF65-F5344CB8AC3E}">
        <p14:creationId xmlns:p14="http://schemas.microsoft.com/office/powerpoint/2010/main" val="21248191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148A80-939C-437D-8F02-99880A4854A0}"/>
              </a:ext>
            </a:extLst>
          </p:cNvPr>
          <p:cNvSpPr>
            <a:spLocks noGrp="1"/>
          </p:cNvSpPr>
          <p:nvPr>
            <p:ph type="title"/>
          </p:nvPr>
        </p:nvSpPr>
        <p:spPr>
          <a:xfrm>
            <a:off x="1119718" y="457200"/>
            <a:ext cx="5242983"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34956EAE-9647-4F2B-B61C-14F279495891}"/>
              </a:ext>
            </a:extLst>
          </p:cNvPr>
          <p:cNvSpPr>
            <a:spLocks noGrp="1"/>
          </p:cNvSpPr>
          <p:nvPr>
            <p:ph type="pic" idx="1"/>
          </p:nvPr>
        </p:nvSpPr>
        <p:spPr>
          <a:xfrm>
            <a:off x="6910917" y="987426"/>
            <a:ext cx="82296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91CAE27D-10B1-48F7-8A59-A92D400285CA}"/>
              </a:ext>
            </a:extLst>
          </p:cNvPr>
          <p:cNvSpPr>
            <a:spLocks noGrp="1"/>
          </p:cNvSpPr>
          <p:nvPr>
            <p:ph type="body" sz="half" idx="2"/>
          </p:nvPr>
        </p:nvSpPr>
        <p:spPr>
          <a:xfrm>
            <a:off x="1119718" y="2057400"/>
            <a:ext cx="524298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5E108CF-EBE9-4829-A022-AD082959C726}"/>
              </a:ext>
            </a:extLst>
          </p:cNvPr>
          <p:cNvSpPr>
            <a:spLocks noGrp="1"/>
          </p:cNvSpPr>
          <p:nvPr>
            <p:ph type="dt" sz="half" idx="10"/>
          </p:nvPr>
        </p:nvSpPr>
        <p:spPr/>
        <p:txBody>
          <a:bodyPr/>
          <a:lstStyle/>
          <a:p>
            <a:fld id="{9DE8C6A7-1CAC-4C5D-855F-C15879694FF7}" type="datetimeFigureOut">
              <a:rPr lang="en-GB" smtClean="0"/>
              <a:t>08/03/2021</a:t>
            </a:fld>
            <a:endParaRPr lang="en-GB"/>
          </a:p>
        </p:txBody>
      </p:sp>
      <p:sp>
        <p:nvSpPr>
          <p:cNvPr id="6" name="Footer Placeholder 5">
            <a:extLst>
              <a:ext uri="{FF2B5EF4-FFF2-40B4-BE49-F238E27FC236}">
                <a16:creationId xmlns:a16="http://schemas.microsoft.com/office/drawing/2014/main" id="{9A02CBFD-2B78-4CFA-B36A-C40B55C9D11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7787DE3-E05F-4D89-8998-96F0AD341B37}"/>
              </a:ext>
            </a:extLst>
          </p:cNvPr>
          <p:cNvSpPr>
            <a:spLocks noGrp="1"/>
          </p:cNvSpPr>
          <p:nvPr>
            <p:ph type="sldNum" sz="quarter" idx="12"/>
          </p:nvPr>
        </p:nvSpPr>
        <p:spPr/>
        <p:txBody>
          <a:bodyPr/>
          <a:lstStyle/>
          <a:p>
            <a:fld id="{DF37094B-356D-4313-98AF-371C9447891D}" type="slidenum">
              <a:rPr lang="en-GB" smtClean="0"/>
              <a:t>‹#›</a:t>
            </a:fld>
            <a:endParaRPr lang="en-GB"/>
          </a:p>
        </p:txBody>
      </p:sp>
    </p:spTree>
    <p:extLst>
      <p:ext uri="{BB962C8B-B14F-4D97-AF65-F5344CB8AC3E}">
        <p14:creationId xmlns:p14="http://schemas.microsoft.com/office/powerpoint/2010/main" val="16278462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6F26B45-C2E0-4BEC-AE43-C7DECF4AA3A1}"/>
              </a:ext>
            </a:extLst>
          </p:cNvPr>
          <p:cNvSpPr>
            <a:spLocks noGrp="1"/>
          </p:cNvSpPr>
          <p:nvPr>
            <p:ph type="title"/>
          </p:nvPr>
        </p:nvSpPr>
        <p:spPr>
          <a:xfrm>
            <a:off x="1117600" y="365126"/>
            <a:ext cx="140208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AF129A4B-1A5C-468B-8EE0-3DB41E1E0733}"/>
              </a:ext>
            </a:extLst>
          </p:cNvPr>
          <p:cNvSpPr>
            <a:spLocks noGrp="1"/>
          </p:cNvSpPr>
          <p:nvPr>
            <p:ph type="body" idx="1"/>
          </p:nvPr>
        </p:nvSpPr>
        <p:spPr>
          <a:xfrm>
            <a:off x="1117600" y="1825625"/>
            <a:ext cx="140208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6D33BB6-6319-4A7A-B37F-539AEBFACB3C}"/>
              </a:ext>
            </a:extLst>
          </p:cNvPr>
          <p:cNvSpPr>
            <a:spLocks noGrp="1"/>
          </p:cNvSpPr>
          <p:nvPr>
            <p:ph type="dt" sz="half" idx="2"/>
          </p:nvPr>
        </p:nvSpPr>
        <p:spPr>
          <a:xfrm>
            <a:off x="1117600" y="6356351"/>
            <a:ext cx="3657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DE8C6A7-1CAC-4C5D-855F-C15879694FF7}" type="datetimeFigureOut">
              <a:rPr lang="en-GB" smtClean="0"/>
              <a:t>08/03/2021</a:t>
            </a:fld>
            <a:endParaRPr lang="en-GB"/>
          </a:p>
        </p:txBody>
      </p:sp>
      <p:sp>
        <p:nvSpPr>
          <p:cNvPr id="5" name="Footer Placeholder 4">
            <a:extLst>
              <a:ext uri="{FF2B5EF4-FFF2-40B4-BE49-F238E27FC236}">
                <a16:creationId xmlns:a16="http://schemas.microsoft.com/office/drawing/2014/main" id="{4AC2AC87-3D0F-45C0-B072-3A47BD055856}"/>
              </a:ext>
            </a:extLst>
          </p:cNvPr>
          <p:cNvSpPr>
            <a:spLocks noGrp="1"/>
          </p:cNvSpPr>
          <p:nvPr>
            <p:ph type="ftr" sz="quarter" idx="3"/>
          </p:nvPr>
        </p:nvSpPr>
        <p:spPr>
          <a:xfrm>
            <a:off x="5384800" y="6356351"/>
            <a:ext cx="54864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66858107-EB19-4590-8860-BF039D98B84A}"/>
              </a:ext>
            </a:extLst>
          </p:cNvPr>
          <p:cNvSpPr>
            <a:spLocks noGrp="1"/>
          </p:cNvSpPr>
          <p:nvPr>
            <p:ph type="sldNum" sz="quarter" idx="4"/>
          </p:nvPr>
        </p:nvSpPr>
        <p:spPr>
          <a:xfrm>
            <a:off x="11480800" y="6356351"/>
            <a:ext cx="3657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F37094B-356D-4313-98AF-371C9447891D}" type="slidenum">
              <a:rPr lang="en-GB" smtClean="0"/>
              <a:t>‹#›</a:t>
            </a:fld>
            <a:endParaRPr lang="en-GB"/>
          </a:p>
        </p:txBody>
      </p:sp>
    </p:spTree>
    <p:extLst>
      <p:ext uri="{BB962C8B-B14F-4D97-AF65-F5344CB8AC3E}">
        <p14:creationId xmlns:p14="http://schemas.microsoft.com/office/powerpoint/2010/main" val="151341391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jpe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2.jpeg"/><Relationship Id="rId5" Type="http://schemas.openxmlformats.org/officeDocument/2006/relationships/image" Target="../media/image1.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2.jpeg"/><Relationship Id="rId5" Type="http://schemas.openxmlformats.org/officeDocument/2006/relationships/image" Target="../media/image1.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8" Type="http://schemas.openxmlformats.org/officeDocument/2006/relationships/diagramLayout" Target="../diagrams/layout1.xml"/><Relationship Id="rId13" Type="http://schemas.openxmlformats.org/officeDocument/2006/relationships/image" Target="../media/image3.png"/><Relationship Id="rId3" Type="http://schemas.openxmlformats.org/officeDocument/2006/relationships/slideLayout" Target="../slideLayouts/slideLayout2.xml"/><Relationship Id="rId7" Type="http://schemas.openxmlformats.org/officeDocument/2006/relationships/diagramData" Target="../diagrams/data1.xml"/><Relationship Id="rId12" Type="http://schemas.openxmlformats.org/officeDocument/2006/relationships/image" Target="../media/image6.jpe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2.jpeg"/><Relationship Id="rId11" Type="http://schemas.microsoft.com/office/2007/relationships/diagramDrawing" Target="../diagrams/drawing1.xml"/><Relationship Id="rId5" Type="http://schemas.openxmlformats.org/officeDocument/2006/relationships/image" Target="../media/image1.png"/><Relationship Id="rId10" Type="http://schemas.openxmlformats.org/officeDocument/2006/relationships/diagramColors" Target="../diagrams/colors1.xml"/><Relationship Id="rId4" Type="http://schemas.openxmlformats.org/officeDocument/2006/relationships/notesSlide" Target="../notesSlides/notesSlide4.xml"/><Relationship Id="rId9" Type="http://schemas.openxmlformats.org/officeDocument/2006/relationships/diagramQuickStyle" Target="../diagrams/quickStyle1.xml"/></Relationships>
</file>

<file path=ppt/slides/_rels/slide5.xml.rels><?xml version="1.0" encoding="UTF-8" standalone="yes"?>
<Relationships xmlns="http://schemas.openxmlformats.org/package/2006/relationships"><Relationship Id="rId8" Type="http://schemas.openxmlformats.org/officeDocument/2006/relationships/diagramLayout" Target="../diagrams/layout2.xml"/><Relationship Id="rId13" Type="http://schemas.openxmlformats.org/officeDocument/2006/relationships/image" Target="../media/image14.jpeg"/><Relationship Id="rId3" Type="http://schemas.openxmlformats.org/officeDocument/2006/relationships/slideLayout" Target="../slideLayouts/slideLayout2.xml"/><Relationship Id="rId7" Type="http://schemas.openxmlformats.org/officeDocument/2006/relationships/diagramData" Target="../diagrams/data2.xml"/><Relationship Id="rId12" Type="http://schemas.openxmlformats.org/officeDocument/2006/relationships/image" Target="../media/image13.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2.jpeg"/><Relationship Id="rId11" Type="http://schemas.microsoft.com/office/2007/relationships/diagramDrawing" Target="../diagrams/drawing2.xml"/><Relationship Id="rId5" Type="http://schemas.openxmlformats.org/officeDocument/2006/relationships/image" Target="../media/image1.png"/><Relationship Id="rId10" Type="http://schemas.openxmlformats.org/officeDocument/2006/relationships/diagramColors" Target="../diagrams/colors2.xml"/><Relationship Id="rId4" Type="http://schemas.openxmlformats.org/officeDocument/2006/relationships/notesSlide" Target="../notesSlides/notesSlide5.xml"/><Relationship Id="rId9" Type="http://schemas.openxmlformats.org/officeDocument/2006/relationships/diagramQuickStyle" Target="../diagrams/quickStyle2.xml"/><Relationship Id="rId14" Type="http://schemas.openxmlformats.org/officeDocument/2006/relationships/image" Target="../media/image3.png"/></Relationships>
</file>

<file path=ppt/slides/_rels/slide6.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2.jpeg"/><Relationship Id="rId5" Type="http://schemas.openxmlformats.org/officeDocument/2006/relationships/image" Target="../media/image1.png"/><Relationship Id="rId4" Type="http://schemas.openxmlformats.org/officeDocument/2006/relationships/notesSlide" Target="../notesSlides/notesSlide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228557" y="980728"/>
            <a:ext cx="753966" cy="5877272"/>
          </a:xfrm>
          <a:prstGeom prst="rect">
            <a:avLst/>
          </a:prstGeom>
          <a:solidFill>
            <a:srgbClr val="7A078E"/>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9" name="Rectangle 8"/>
          <p:cNvSpPr/>
          <p:nvPr/>
        </p:nvSpPr>
        <p:spPr>
          <a:xfrm>
            <a:off x="246382" y="-10948"/>
            <a:ext cx="775930" cy="112906"/>
          </a:xfrm>
          <a:prstGeom prst="rect">
            <a:avLst/>
          </a:prstGeom>
          <a:solidFill>
            <a:srgbClr val="7A078E"/>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11" name="Rectangle 10"/>
          <p:cNvSpPr/>
          <p:nvPr/>
        </p:nvSpPr>
        <p:spPr>
          <a:xfrm rot="16200000">
            <a:off x="6247118" y="-5039869"/>
            <a:ext cx="720080" cy="11169689"/>
          </a:xfrm>
          <a:prstGeom prst="rect">
            <a:avLst/>
          </a:prstGeom>
          <a:solidFill>
            <a:srgbClr val="19ABA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13" name="Rectangle 12"/>
          <p:cNvSpPr/>
          <p:nvPr/>
        </p:nvSpPr>
        <p:spPr>
          <a:xfrm rot="16200000">
            <a:off x="-277846" y="459498"/>
            <a:ext cx="720080" cy="164387"/>
          </a:xfrm>
          <a:prstGeom prst="rect">
            <a:avLst/>
          </a:prstGeom>
          <a:solidFill>
            <a:srgbClr val="19ABA8"/>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pic>
        <p:nvPicPr>
          <p:cNvPr id="25" name="Picture 2" descr="C:\Users\sgodden\AppData\Local\Microsoft\Windows\Temporary Internet Files\Content.IE5\B5MX4H9Y\Ofsted-logo-good.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31036" y="181650"/>
            <a:ext cx="780089" cy="720082"/>
          </a:xfrm>
          <a:prstGeom prst="rect">
            <a:avLst/>
          </a:prstGeom>
          <a:noFill/>
          <a:extLst>
            <a:ext uri="{909E8E84-426E-40dd-AFC4-6F175D3DCCD1}">
              <a14:hiddenFill xmlns:a14="http://schemas.microsoft.com/office/drawing/2010/main" xmlns="">
                <a:solidFill>
                  <a:srgbClr val="FFFFFF"/>
                </a:solidFill>
              </a14:hiddenFill>
            </a:ext>
          </a:extLst>
        </p:spPr>
      </p:pic>
      <p:pic>
        <p:nvPicPr>
          <p:cNvPr id="10" name="Picture 4">
            <a:extLst>
              <a:ext uri="{FF2B5EF4-FFF2-40B4-BE49-F238E27FC236}">
                <a16:creationId xmlns:a16="http://schemas.microsoft.com/office/drawing/2014/main" id="{8B65EA53-8773-4079-A986-B5A4B592C384}"/>
              </a:ext>
            </a:extLst>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l="25016" t="11879" r="25601" b="31930"/>
          <a:stretch/>
        </p:blipFill>
        <p:spPr bwMode="auto">
          <a:xfrm>
            <a:off x="4970997" y="2312162"/>
            <a:ext cx="2401009" cy="2381955"/>
          </a:xfrm>
          <a:prstGeom prst="ellipse">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5" name="Title 1">
            <a:extLst>
              <a:ext uri="{FF2B5EF4-FFF2-40B4-BE49-F238E27FC236}">
                <a16:creationId xmlns:a16="http://schemas.microsoft.com/office/drawing/2014/main" id="{4CF7D07A-6EBC-4F0F-9250-66F5624FB54E}"/>
              </a:ext>
            </a:extLst>
          </p:cNvPr>
          <p:cNvSpPr txBox="1">
            <a:spLocks/>
          </p:cNvSpPr>
          <p:nvPr/>
        </p:nvSpPr>
        <p:spPr bwMode="auto">
          <a:xfrm>
            <a:off x="1077774" y="181650"/>
            <a:ext cx="11114226" cy="72008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cs typeface="Arial" charset="0"/>
              </a:defRPr>
            </a:lvl2pPr>
            <a:lvl3pPr algn="ctr" rtl="0" eaLnBrk="1" fontAlgn="base" hangingPunct="1">
              <a:spcBef>
                <a:spcPct val="0"/>
              </a:spcBef>
              <a:spcAft>
                <a:spcPct val="0"/>
              </a:spcAft>
              <a:defRPr sz="4400">
                <a:solidFill>
                  <a:schemeClr val="tx2"/>
                </a:solidFill>
                <a:latin typeface="Arial" charset="0"/>
                <a:cs typeface="Arial" charset="0"/>
              </a:defRPr>
            </a:lvl3pPr>
            <a:lvl4pPr algn="ctr" rtl="0" eaLnBrk="1" fontAlgn="base" hangingPunct="1">
              <a:spcBef>
                <a:spcPct val="0"/>
              </a:spcBef>
              <a:spcAft>
                <a:spcPct val="0"/>
              </a:spcAft>
              <a:defRPr sz="4400">
                <a:solidFill>
                  <a:schemeClr val="tx2"/>
                </a:solidFill>
                <a:latin typeface="Arial" charset="0"/>
                <a:cs typeface="Arial" charset="0"/>
              </a:defRPr>
            </a:lvl4pPr>
            <a:lvl5pPr algn="ctr" rtl="0" eaLnBrk="1" fontAlgn="base" hangingPunct="1">
              <a:spcBef>
                <a:spcPct val="0"/>
              </a:spcBef>
              <a:spcAft>
                <a:spcPct val="0"/>
              </a:spcAft>
              <a:defRPr sz="4400">
                <a:solidFill>
                  <a:schemeClr val="tx2"/>
                </a:solidFill>
                <a:latin typeface="Arial" charset="0"/>
                <a:cs typeface="Arial" charset="0"/>
              </a:defRPr>
            </a:lvl5pPr>
            <a:lvl6pPr marL="457200" algn="ctr" rtl="0" eaLnBrk="1" fontAlgn="base" hangingPunct="1">
              <a:spcBef>
                <a:spcPct val="0"/>
              </a:spcBef>
              <a:spcAft>
                <a:spcPct val="0"/>
              </a:spcAft>
              <a:defRPr sz="4400">
                <a:solidFill>
                  <a:schemeClr val="tx2"/>
                </a:solidFill>
                <a:latin typeface="Arial" charset="0"/>
                <a:cs typeface="Arial" charset="0"/>
              </a:defRPr>
            </a:lvl6pPr>
            <a:lvl7pPr marL="914400" algn="ctr" rtl="0" eaLnBrk="1" fontAlgn="base" hangingPunct="1">
              <a:spcBef>
                <a:spcPct val="0"/>
              </a:spcBef>
              <a:spcAft>
                <a:spcPct val="0"/>
              </a:spcAft>
              <a:defRPr sz="4400">
                <a:solidFill>
                  <a:schemeClr val="tx2"/>
                </a:solidFill>
                <a:latin typeface="Arial" charset="0"/>
                <a:cs typeface="Arial" charset="0"/>
              </a:defRPr>
            </a:lvl7pPr>
            <a:lvl8pPr marL="1371600" algn="ctr" rtl="0" eaLnBrk="1" fontAlgn="base" hangingPunct="1">
              <a:spcBef>
                <a:spcPct val="0"/>
              </a:spcBef>
              <a:spcAft>
                <a:spcPct val="0"/>
              </a:spcAft>
              <a:defRPr sz="4400">
                <a:solidFill>
                  <a:schemeClr val="tx2"/>
                </a:solidFill>
                <a:latin typeface="Arial" charset="0"/>
                <a:cs typeface="Arial" charset="0"/>
              </a:defRPr>
            </a:lvl8pPr>
            <a:lvl9pPr marL="1828800" algn="ctr" rtl="0" eaLnBrk="1" fontAlgn="base" hangingPunct="1">
              <a:spcBef>
                <a:spcPct val="0"/>
              </a:spcBef>
              <a:spcAft>
                <a:spcPct val="0"/>
              </a:spcAft>
              <a:defRPr sz="4400">
                <a:solidFill>
                  <a:schemeClr val="tx2"/>
                </a:solidFill>
                <a:latin typeface="Arial" charset="0"/>
                <a:cs typeface="Arial" charset="0"/>
              </a:defRPr>
            </a:lvl9pPr>
          </a:lstStyle>
          <a:p>
            <a:pPr>
              <a:defRPr/>
            </a:pPr>
            <a:endParaRPr lang="en-GB" sz="4000" dirty="0">
              <a:solidFill>
                <a:srgbClr val="610073"/>
              </a:solidFill>
              <a:latin typeface="Century Gothic"/>
              <a:cs typeface="Century Gothic"/>
            </a:endParaRPr>
          </a:p>
        </p:txBody>
      </p:sp>
      <p:sp>
        <p:nvSpPr>
          <p:cNvPr id="2" name="Rectangle 1">
            <a:extLst>
              <a:ext uri="{FF2B5EF4-FFF2-40B4-BE49-F238E27FC236}">
                <a16:creationId xmlns:a16="http://schemas.microsoft.com/office/drawing/2014/main" id="{ACE3C550-96B4-4708-8FB0-26A95C31E151}"/>
              </a:ext>
            </a:extLst>
          </p:cNvPr>
          <p:cNvSpPr/>
          <p:nvPr/>
        </p:nvSpPr>
        <p:spPr>
          <a:xfrm>
            <a:off x="3995169" y="1146924"/>
            <a:ext cx="4352666" cy="923330"/>
          </a:xfrm>
          <a:prstGeom prst="rect">
            <a:avLst/>
          </a:prstGeom>
          <a:noFill/>
        </p:spPr>
        <p:txBody>
          <a:bodyPr wrap="none" lIns="91440" tIns="45720" rIns="91440" bIns="45720">
            <a:spAutoFit/>
          </a:bodyPr>
          <a:lstStyle/>
          <a:p>
            <a:pPr algn="ctr"/>
            <a:r>
              <a:rPr lang="en-US" sz="5400" b="0" cap="none" spc="0" dirty="0">
                <a:ln w="0"/>
                <a:solidFill>
                  <a:srgbClr val="7030A0"/>
                </a:solidFill>
                <a:effectLst>
                  <a:outerShdw blurRad="38100" dist="19050" dir="2700000" algn="tl" rotWithShape="0">
                    <a:schemeClr val="dk1">
                      <a:alpha val="40000"/>
                    </a:schemeClr>
                  </a:outerShdw>
                </a:effectLst>
              </a:rPr>
              <a:t>GCSE OPTIONS</a:t>
            </a:r>
          </a:p>
        </p:txBody>
      </p:sp>
      <p:sp>
        <p:nvSpPr>
          <p:cNvPr id="14" name="Rectangle 13">
            <a:extLst>
              <a:ext uri="{FF2B5EF4-FFF2-40B4-BE49-F238E27FC236}">
                <a16:creationId xmlns:a16="http://schemas.microsoft.com/office/drawing/2014/main" id="{98B033CE-0804-49DD-9D3D-3B951F88DED6}"/>
              </a:ext>
            </a:extLst>
          </p:cNvPr>
          <p:cNvSpPr/>
          <p:nvPr/>
        </p:nvSpPr>
        <p:spPr>
          <a:xfrm>
            <a:off x="3885464" y="5007258"/>
            <a:ext cx="4572084" cy="923330"/>
          </a:xfrm>
          <a:prstGeom prst="rect">
            <a:avLst/>
          </a:prstGeom>
          <a:noFill/>
        </p:spPr>
        <p:txBody>
          <a:bodyPr wrap="none" lIns="91440" tIns="45720" rIns="91440" bIns="45720">
            <a:spAutoFit/>
          </a:bodyPr>
          <a:lstStyle/>
          <a:p>
            <a:pPr algn="ctr"/>
            <a:r>
              <a:rPr lang="en-US" sz="5400" dirty="0">
                <a:ln w="0"/>
                <a:solidFill>
                  <a:srgbClr val="7030A0"/>
                </a:solidFill>
                <a:effectLst>
                  <a:outerShdw blurRad="38100" dist="19050" dir="2700000" algn="tl" rotWithShape="0">
                    <a:schemeClr val="dk1">
                      <a:alpha val="40000"/>
                    </a:schemeClr>
                  </a:outerShdw>
                </a:effectLst>
              </a:rPr>
              <a:t>TRIPLE SCIENCE</a:t>
            </a:r>
            <a:endParaRPr lang="en-US" sz="5400" b="0" cap="none" spc="0" dirty="0">
              <a:ln w="0"/>
              <a:solidFill>
                <a:srgbClr val="7030A0"/>
              </a:solidFill>
              <a:effectLst>
                <a:outerShdw blurRad="38100" dist="19050" dir="2700000" algn="tl" rotWithShape="0">
                  <a:schemeClr val="dk1">
                    <a:alpha val="40000"/>
                  </a:schemeClr>
                </a:outerShdw>
              </a:effectLst>
            </a:endParaRPr>
          </a:p>
        </p:txBody>
      </p:sp>
      <p:pic>
        <p:nvPicPr>
          <p:cNvPr id="17" name="Audio 16">
            <a:hlinkClick r:id="" action="ppaction://media"/>
            <a:extLst>
              <a:ext uri="{FF2B5EF4-FFF2-40B4-BE49-F238E27FC236}">
                <a16:creationId xmlns:a16="http://schemas.microsoft.com/office/drawing/2014/main" id="{79C88375-ABDB-4269-9DCA-DC2E19C3728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136736021"/>
      </p:ext>
    </p:extLst>
  </p:cSld>
  <p:clrMapOvr>
    <a:masterClrMapping/>
  </p:clrMapOvr>
  <mc:AlternateContent xmlns:mc="http://schemas.openxmlformats.org/markup-compatibility/2006" xmlns:p14="http://schemas.microsoft.com/office/powerpoint/2010/main">
    <mc:Choice Requires="p14">
      <p:transition p14:dur="10" advTm="8523"/>
    </mc:Choice>
    <mc:Fallback xmlns="">
      <p:transition advTm="85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228557" y="980728"/>
            <a:ext cx="753966" cy="5877272"/>
          </a:xfrm>
          <a:prstGeom prst="rect">
            <a:avLst/>
          </a:prstGeom>
          <a:solidFill>
            <a:srgbClr val="7A078E"/>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9" name="Rectangle 8"/>
          <p:cNvSpPr/>
          <p:nvPr/>
        </p:nvSpPr>
        <p:spPr>
          <a:xfrm>
            <a:off x="246382" y="-10948"/>
            <a:ext cx="775930" cy="112906"/>
          </a:xfrm>
          <a:prstGeom prst="rect">
            <a:avLst/>
          </a:prstGeom>
          <a:solidFill>
            <a:srgbClr val="7A078E"/>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11" name="Rectangle 10"/>
          <p:cNvSpPr/>
          <p:nvPr/>
        </p:nvSpPr>
        <p:spPr>
          <a:xfrm rot="16200000">
            <a:off x="6247118" y="-5039869"/>
            <a:ext cx="720080" cy="11169689"/>
          </a:xfrm>
          <a:prstGeom prst="rect">
            <a:avLst/>
          </a:prstGeom>
          <a:solidFill>
            <a:srgbClr val="19ABA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13" name="Rectangle 12"/>
          <p:cNvSpPr/>
          <p:nvPr/>
        </p:nvSpPr>
        <p:spPr>
          <a:xfrm rot="16200000">
            <a:off x="-277846" y="459498"/>
            <a:ext cx="720080" cy="164387"/>
          </a:xfrm>
          <a:prstGeom prst="rect">
            <a:avLst/>
          </a:prstGeom>
          <a:solidFill>
            <a:srgbClr val="19ABA8"/>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pic>
        <p:nvPicPr>
          <p:cNvPr id="25" name="Picture 2" descr="C:\Users\sgodden\AppData\Local\Microsoft\Windows\Temporary Internet Files\Content.IE5\B5MX4H9Y\Ofsted-logo-good.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31036" y="181650"/>
            <a:ext cx="780089" cy="720082"/>
          </a:xfrm>
          <a:prstGeom prst="rect">
            <a:avLst/>
          </a:prstGeom>
          <a:noFill/>
          <a:extLst>
            <a:ext uri="{909E8E84-426E-40dd-AFC4-6F175D3DCCD1}">
              <a14:hiddenFill xmlns="" xmlns:a14="http://schemas.microsoft.com/office/drawing/2010/main">
                <a:solidFill>
                  <a:srgbClr val="FFFFFF"/>
                </a:solidFill>
              </a14:hiddenFill>
            </a:ext>
          </a:extLst>
        </p:spPr>
      </p:pic>
      <p:pic>
        <p:nvPicPr>
          <p:cNvPr id="10" name="Picture 4">
            <a:extLst>
              <a:ext uri="{FF2B5EF4-FFF2-40B4-BE49-F238E27FC236}">
                <a16:creationId xmlns:a16="http://schemas.microsoft.com/office/drawing/2014/main" id="{8B65EA53-8773-4079-A986-B5A4B592C384}"/>
              </a:ext>
            </a:extLst>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l="25016" t="11879" r="25601" b="31930"/>
          <a:stretch/>
        </p:blipFill>
        <p:spPr bwMode="auto">
          <a:xfrm>
            <a:off x="26178" y="5368562"/>
            <a:ext cx="1233928" cy="1224136"/>
          </a:xfrm>
          <a:prstGeom prst="ellipse">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15" name="Title 1">
            <a:extLst>
              <a:ext uri="{FF2B5EF4-FFF2-40B4-BE49-F238E27FC236}">
                <a16:creationId xmlns:a16="http://schemas.microsoft.com/office/drawing/2014/main" id="{4CF7D07A-6EBC-4F0F-9250-66F5624FB54E}"/>
              </a:ext>
            </a:extLst>
          </p:cNvPr>
          <p:cNvSpPr txBox="1">
            <a:spLocks/>
          </p:cNvSpPr>
          <p:nvPr/>
        </p:nvSpPr>
        <p:spPr bwMode="auto">
          <a:xfrm>
            <a:off x="605540" y="221149"/>
            <a:ext cx="11114226" cy="72008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cs typeface="Arial" charset="0"/>
              </a:defRPr>
            </a:lvl2pPr>
            <a:lvl3pPr algn="ctr" rtl="0" eaLnBrk="1" fontAlgn="base" hangingPunct="1">
              <a:spcBef>
                <a:spcPct val="0"/>
              </a:spcBef>
              <a:spcAft>
                <a:spcPct val="0"/>
              </a:spcAft>
              <a:defRPr sz="4400">
                <a:solidFill>
                  <a:schemeClr val="tx2"/>
                </a:solidFill>
                <a:latin typeface="Arial" charset="0"/>
                <a:cs typeface="Arial" charset="0"/>
              </a:defRPr>
            </a:lvl3pPr>
            <a:lvl4pPr algn="ctr" rtl="0" eaLnBrk="1" fontAlgn="base" hangingPunct="1">
              <a:spcBef>
                <a:spcPct val="0"/>
              </a:spcBef>
              <a:spcAft>
                <a:spcPct val="0"/>
              </a:spcAft>
              <a:defRPr sz="4400">
                <a:solidFill>
                  <a:schemeClr val="tx2"/>
                </a:solidFill>
                <a:latin typeface="Arial" charset="0"/>
                <a:cs typeface="Arial" charset="0"/>
              </a:defRPr>
            </a:lvl4pPr>
            <a:lvl5pPr algn="ctr" rtl="0" eaLnBrk="1" fontAlgn="base" hangingPunct="1">
              <a:spcBef>
                <a:spcPct val="0"/>
              </a:spcBef>
              <a:spcAft>
                <a:spcPct val="0"/>
              </a:spcAft>
              <a:defRPr sz="4400">
                <a:solidFill>
                  <a:schemeClr val="tx2"/>
                </a:solidFill>
                <a:latin typeface="Arial" charset="0"/>
                <a:cs typeface="Arial" charset="0"/>
              </a:defRPr>
            </a:lvl5pPr>
            <a:lvl6pPr marL="457200" algn="ctr" rtl="0" eaLnBrk="1" fontAlgn="base" hangingPunct="1">
              <a:spcBef>
                <a:spcPct val="0"/>
              </a:spcBef>
              <a:spcAft>
                <a:spcPct val="0"/>
              </a:spcAft>
              <a:defRPr sz="4400">
                <a:solidFill>
                  <a:schemeClr val="tx2"/>
                </a:solidFill>
                <a:latin typeface="Arial" charset="0"/>
                <a:cs typeface="Arial" charset="0"/>
              </a:defRPr>
            </a:lvl6pPr>
            <a:lvl7pPr marL="914400" algn="ctr" rtl="0" eaLnBrk="1" fontAlgn="base" hangingPunct="1">
              <a:spcBef>
                <a:spcPct val="0"/>
              </a:spcBef>
              <a:spcAft>
                <a:spcPct val="0"/>
              </a:spcAft>
              <a:defRPr sz="4400">
                <a:solidFill>
                  <a:schemeClr val="tx2"/>
                </a:solidFill>
                <a:latin typeface="Arial" charset="0"/>
                <a:cs typeface="Arial" charset="0"/>
              </a:defRPr>
            </a:lvl7pPr>
            <a:lvl8pPr marL="1371600" algn="ctr" rtl="0" eaLnBrk="1" fontAlgn="base" hangingPunct="1">
              <a:spcBef>
                <a:spcPct val="0"/>
              </a:spcBef>
              <a:spcAft>
                <a:spcPct val="0"/>
              </a:spcAft>
              <a:defRPr sz="4400">
                <a:solidFill>
                  <a:schemeClr val="tx2"/>
                </a:solidFill>
                <a:latin typeface="Arial" charset="0"/>
                <a:cs typeface="Arial" charset="0"/>
              </a:defRPr>
            </a:lvl8pPr>
            <a:lvl9pPr marL="1828800" algn="ctr" rtl="0" eaLnBrk="1" fontAlgn="base" hangingPunct="1">
              <a:spcBef>
                <a:spcPct val="0"/>
              </a:spcBef>
              <a:spcAft>
                <a:spcPct val="0"/>
              </a:spcAft>
              <a:defRPr sz="4400">
                <a:solidFill>
                  <a:schemeClr val="tx2"/>
                </a:solidFill>
                <a:latin typeface="Arial" charset="0"/>
                <a:cs typeface="Arial" charset="0"/>
              </a:defRPr>
            </a:lvl9pPr>
          </a:lstStyle>
          <a:p>
            <a:pPr>
              <a:defRPr/>
            </a:pPr>
            <a:r>
              <a:rPr lang="en-GB" sz="6000" dirty="0">
                <a:solidFill>
                  <a:srgbClr val="610073"/>
                </a:solidFill>
                <a:latin typeface="Calibri" panose="020F0502020204030204" pitchFamily="34" charset="0"/>
                <a:cs typeface="Calibri" panose="020F0502020204030204" pitchFamily="34" charset="0"/>
              </a:rPr>
              <a:t>What will I study?</a:t>
            </a:r>
          </a:p>
        </p:txBody>
      </p:sp>
      <p:sp>
        <p:nvSpPr>
          <p:cNvPr id="12" name="TextBox 11">
            <a:extLst>
              <a:ext uri="{FF2B5EF4-FFF2-40B4-BE49-F238E27FC236}">
                <a16:creationId xmlns:a16="http://schemas.microsoft.com/office/drawing/2014/main" id="{045F18A3-DF59-48F6-9AB3-F1EB29A7CD8B}"/>
              </a:ext>
            </a:extLst>
          </p:cNvPr>
          <p:cNvSpPr txBox="1"/>
          <p:nvPr/>
        </p:nvSpPr>
        <p:spPr>
          <a:xfrm>
            <a:off x="1132535" y="1060421"/>
            <a:ext cx="10949245" cy="1323439"/>
          </a:xfrm>
          <a:prstGeom prst="rect">
            <a:avLst/>
          </a:prstGeom>
          <a:noFill/>
        </p:spPr>
        <p:txBody>
          <a:bodyPr wrap="square">
            <a:spAutoFit/>
          </a:bodyPr>
          <a:lstStyle/>
          <a:p>
            <a:pPr rtl="0">
              <a:spcBef>
                <a:spcPts val="0"/>
              </a:spcBef>
              <a:spcAft>
                <a:spcPts val="0"/>
              </a:spcAft>
            </a:pPr>
            <a:r>
              <a:rPr lang="en-GB" sz="2000" dirty="0">
                <a:latin typeface="Century Gothic" panose="020B0502020202020204" pitchFamily="34" charset="0"/>
              </a:rPr>
              <a:t>AQA – GCSE Biology, Chemistry &amp; Physics. The units taken are very similar to those which form the Combined Science units; extra sections in each unit develop pupils’ understanding more deeply. There is a similarly strong emphasis on scientific literacy and scientific numeracy as there is in the Combined Science course. </a:t>
            </a:r>
            <a:endParaRPr lang="en-GB" dirty="0"/>
          </a:p>
        </p:txBody>
      </p:sp>
      <p:graphicFrame>
        <p:nvGraphicFramePr>
          <p:cNvPr id="3" name="Table 3">
            <a:extLst>
              <a:ext uri="{FF2B5EF4-FFF2-40B4-BE49-F238E27FC236}">
                <a16:creationId xmlns:a16="http://schemas.microsoft.com/office/drawing/2014/main" id="{BD4E809D-5898-4B2F-8308-B80918CF812A}"/>
              </a:ext>
            </a:extLst>
          </p:cNvPr>
          <p:cNvGraphicFramePr>
            <a:graphicFrameLocks noGrp="1"/>
          </p:cNvGraphicFramePr>
          <p:nvPr>
            <p:extLst>
              <p:ext uri="{D42A27DB-BD31-4B8C-83A1-F6EECF244321}">
                <p14:modId xmlns:p14="http://schemas.microsoft.com/office/powerpoint/2010/main" val="8861552"/>
              </p:ext>
            </p:extLst>
          </p:nvPr>
        </p:nvGraphicFramePr>
        <p:xfrm>
          <a:off x="1539033" y="2307913"/>
          <a:ext cx="9864789" cy="4015233"/>
        </p:xfrm>
        <a:graphic>
          <a:graphicData uri="http://schemas.openxmlformats.org/drawingml/2006/table">
            <a:tbl>
              <a:tblPr firstRow="1" bandRow="1">
                <a:tableStyleId>{5C22544A-7EE6-4342-B048-85BDC9FD1C3A}</a:tableStyleId>
              </a:tblPr>
              <a:tblGrid>
                <a:gridCol w="3288263">
                  <a:extLst>
                    <a:ext uri="{9D8B030D-6E8A-4147-A177-3AD203B41FA5}">
                      <a16:colId xmlns:a16="http://schemas.microsoft.com/office/drawing/2014/main" val="437723527"/>
                    </a:ext>
                  </a:extLst>
                </a:gridCol>
                <a:gridCol w="3288263">
                  <a:extLst>
                    <a:ext uri="{9D8B030D-6E8A-4147-A177-3AD203B41FA5}">
                      <a16:colId xmlns:a16="http://schemas.microsoft.com/office/drawing/2014/main" val="3820873346"/>
                    </a:ext>
                  </a:extLst>
                </a:gridCol>
                <a:gridCol w="3288263">
                  <a:extLst>
                    <a:ext uri="{9D8B030D-6E8A-4147-A177-3AD203B41FA5}">
                      <a16:colId xmlns:a16="http://schemas.microsoft.com/office/drawing/2014/main" val="1858482931"/>
                    </a:ext>
                  </a:extLst>
                </a:gridCol>
              </a:tblGrid>
              <a:tr h="427901">
                <a:tc>
                  <a:txBody>
                    <a:bodyPr/>
                    <a:lstStyle/>
                    <a:p>
                      <a:r>
                        <a:rPr lang="en-GB" dirty="0"/>
                        <a:t>Biology</a:t>
                      </a:r>
                    </a:p>
                  </a:txBody>
                  <a:tcPr/>
                </a:tc>
                <a:tc>
                  <a:txBody>
                    <a:bodyPr/>
                    <a:lstStyle/>
                    <a:p>
                      <a:r>
                        <a:rPr lang="en-GB" dirty="0"/>
                        <a:t>Chemistry</a:t>
                      </a:r>
                    </a:p>
                  </a:txBody>
                  <a:tcPr/>
                </a:tc>
                <a:tc>
                  <a:txBody>
                    <a:bodyPr/>
                    <a:lstStyle/>
                    <a:p>
                      <a:r>
                        <a:rPr lang="en-GB" dirty="0"/>
                        <a:t>Physics</a:t>
                      </a:r>
                    </a:p>
                  </a:txBody>
                  <a:tcPr/>
                </a:tc>
                <a:extLst>
                  <a:ext uri="{0D108BD9-81ED-4DB2-BD59-A6C34878D82A}">
                    <a16:rowId xmlns:a16="http://schemas.microsoft.com/office/drawing/2014/main" val="1748069871"/>
                  </a:ext>
                </a:extLst>
              </a:tr>
              <a:tr h="3587332">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600" b="0" i="0" u="none" strike="noStrike" dirty="0">
                          <a:solidFill>
                            <a:srgbClr val="000000"/>
                          </a:solidFill>
                          <a:effectLst/>
                          <a:latin typeface="Century Gothic" panose="020B0502020202020204" pitchFamily="34" charset="0"/>
                        </a:rPr>
                        <a:t>Cell biology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600" b="0" i="0" u="none" strike="noStrike" dirty="0">
                          <a:solidFill>
                            <a:srgbClr val="000000"/>
                          </a:solidFill>
                          <a:effectLst/>
                          <a:latin typeface="Century Gothic" panose="020B0502020202020204" pitchFamily="34" charset="0"/>
                        </a:rPr>
                        <a:t>Organisation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600" b="0" i="0" u="none" strike="noStrike" dirty="0">
                          <a:solidFill>
                            <a:srgbClr val="000000"/>
                          </a:solidFill>
                          <a:effectLst/>
                          <a:latin typeface="Century Gothic" panose="020B0502020202020204" pitchFamily="34" charset="0"/>
                        </a:rPr>
                        <a:t>Infection and response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600" b="0" i="0" u="none" strike="noStrike" dirty="0">
                          <a:solidFill>
                            <a:srgbClr val="000000"/>
                          </a:solidFill>
                          <a:effectLst/>
                          <a:latin typeface="Century Gothic" panose="020B0502020202020204" pitchFamily="34" charset="0"/>
                        </a:rPr>
                        <a:t>Bioenergetics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600" b="0" i="0" u="none" strike="noStrike" dirty="0">
                          <a:solidFill>
                            <a:srgbClr val="000000"/>
                          </a:solidFill>
                          <a:effectLst/>
                          <a:latin typeface="Century Gothic" panose="020B0502020202020204" pitchFamily="34" charset="0"/>
                        </a:rPr>
                        <a:t>Homeostasis and response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600" b="0" i="0" u="none" strike="noStrike" dirty="0">
                          <a:solidFill>
                            <a:srgbClr val="000000"/>
                          </a:solidFill>
                          <a:effectLst/>
                          <a:latin typeface="Century Gothic" panose="020B0502020202020204" pitchFamily="34" charset="0"/>
                        </a:rPr>
                        <a:t>Inheritance, variation and evolution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600" b="0" i="0" u="none" strike="noStrike" dirty="0">
                          <a:solidFill>
                            <a:srgbClr val="000000"/>
                          </a:solidFill>
                          <a:effectLst/>
                          <a:latin typeface="Century Gothic" panose="020B0502020202020204" pitchFamily="34" charset="0"/>
                        </a:rPr>
                        <a:t>Ecology</a:t>
                      </a:r>
                      <a:endParaRPr lang="en-GB" sz="1600" b="0" dirty="0">
                        <a:effectLst/>
                        <a:latin typeface="Century Gothic" panose="020B0502020202020204" pitchFamily="34" charset="0"/>
                      </a:endParaRPr>
                    </a:p>
                    <a:p>
                      <a:endParaRPr lang="en-GB" sz="1600" dirty="0"/>
                    </a:p>
                  </a:txBody>
                  <a:tcPr/>
                </a:tc>
                <a:tc>
                  <a:txBody>
                    <a:bodyPr/>
                    <a:lstStyle/>
                    <a:p>
                      <a:pPr marL="285750" indent="-285750">
                        <a:buFont typeface="Arial" panose="020B0604020202020204" pitchFamily="34" charset="0"/>
                        <a:buChar char="•"/>
                      </a:pPr>
                      <a:r>
                        <a:rPr lang="en-GB" sz="1600" b="0" i="0" u="none" strike="noStrike" dirty="0">
                          <a:solidFill>
                            <a:srgbClr val="000000"/>
                          </a:solidFill>
                          <a:effectLst/>
                          <a:latin typeface="Century Gothic" panose="020B0502020202020204" pitchFamily="34" charset="0"/>
                        </a:rPr>
                        <a:t>Atomic structure &amp; the periodic table</a:t>
                      </a:r>
                    </a:p>
                    <a:p>
                      <a:pPr marL="285750" indent="-285750">
                        <a:buFont typeface="Arial" panose="020B0604020202020204" pitchFamily="34" charset="0"/>
                        <a:buChar char="•"/>
                      </a:pPr>
                      <a:r>
                        <a:rPr lang="en-GB" sz="1600" b="0" i="0" u="none" strike="noStrike" dirty="0">
                          <a:solidFill>
                            <a:srgbClr val="000000"/>
                          </a:solidFill>
                          <a:effectLst/>
                          <a:latin typeface="Century Gothic" panose="020B0502020202020204" pitchFamily="34" charset="0"/>
                        </a:rPr>
                        <a:t>Bonding</a:t>
                      </a:r>
                    </a:p>
                    <a:p>
                      <a:pPr marL="285750" indent="-285750">
                        <a:buFont typeface="Arial" panose="020B0604020202020204" pitchFamily="34" charset="0"/>
                        <a:buChar char="•"/>
                      </a:pPr>
                      <a:r>
                        <a:rPr lang="en-GB" sz="1600" b="0" i="0" u="none" strike="noStrike" dirty="0">
                          <a:solidFill>
                            <a:srgbClr val="000000"/>
                          </a:solidFill>
                          <a:effectLst/>
                          <a:latin typeface="Century Gothic" panose="020B0502020202020204" pitchFamily="34" charset="0"/>
                        </a:rPr>
                        <a:t>Properties of matter</a:t>
                      </a:r>
                    </a:p>
                    <a:p>
                      <a:pPr marL="285750" indent="-285750">
                        <a:buFont typeface="Arial" panose="020B0604020202020204" pitchFamily="34" charset="0"/>
                        <a:buChar char="•"/>
                      </a:pPr>
                      <a:r>
                        <a:rPr lang="en-GB" sz="1600" b="0" i="0" u="none" strike="noStrike" dirty="0">
                          <a:solidFill>
                            <a:srgbClr val="000000"/>
                          </a:solidFill>
                          <a:effectLst/>
                          <a:latin typeface="Century Gothic" panose="020B0502020202020204" pitchFamily="34" charset="0"/>
                        </a:rPr>
                        <a:t>Quantitative chemistry</a:t>
                      </a:r>
                    </a:p>
                    <a:p>
                      <a:pPr marL="285750" indent="-285750">
                        <a:buFont typeface="Arial" panose="020B0604020202020204" pitchFamily="34" charset="0"/>
                        <a:buChar char="•"/>
                      </a:pPr>
                      <a:r>
                        <a:rPr lang="en-GB" sz="1600" b="0" i="0" u="none" strike="noStrike" dirty="0">
                          <a:solidFill>
                            <a:srgbClr val="000000"/>
                          </a:solidFill>
                          <a:effectLst/>
                          <a:latin typeface="Century Gothic" panose="020B0502020202020204" pitchFamily="34" charset="0"/>
                        </a:rPr>
                        <a:t>Chemical changes</a:t>
                      </a:r>
                    </a:p>
                    <a:p>
                      <a:pPr marL="285750" indent="-285750">
                        <a:buFont typeface="Arial" panose="020B0604020202020204" pitchFamily="34" charset="0"/>
                        <a:buChar char="•"/>
                      </a:pPr>
                      <a:r>
                        <a:rPr lang="en-GB" sz="1600" b="0" i="0" u="none" strike="noStrike" dirty="0">
                          <a:solidFill>
                            <a:srgbClr val="000000"/>
                          </a:solidFill>
                          <a:effectLst/>
                          <a:latin typeface="Century Gothic" panose="020B0502020202020204" pitchFamily="34" charset="0"/>
                        </a:rPr>
                        <a:t>Energy changes</a:t>
                      </a:r>
                    </a:p>
                    <a:p>
                      <a:pPr marL="285750" indent="-285750">
                        <a:buFont typeface="Arial" panose="020B0604020202020204" pitchFamily="34" charset="0"/>
                        <a:buChar char="•"/>
                      </a:pPr>
                      <a:r>
                        <a:rPr lang="en-GB" sz="1600" b="0" i="0" u="none" strike="noStrike" dirty="0">
                          <a:solidFill>
                            <a:srgbClr val="000000"/>
                          </a:solidFill>
                          <a:effectLst/>
                          <a:latin typeface="Century Gothic" panose="020B0502020202020204" pitchFamily="34" charset="0"/>
                        </a:rPr>
                        <a:t>Organic chemistry</a:t>
                      </a:r>
                    </a:p>
                    <a:p>
                      <a:pPr marL="285750" indent="-285750">
                        <a:buFont typeface="Arial" panose="020B0604020202020204" pitchFamily="34" charset="0"/>
                        <a:buChar char="•"/>
                      </a:pPr>
                      <a:r>
                        <a:rPr lang="en-GB" sz="1600" b="0" i="0" u="none" strike="noStrike" dirty="0">
                          <a:solidFill>
                            <a:srgbClr val="000000"/>
                          </a:solidFill>
                          <a:effectLst/>
                          <a:latin typeface="Century Gothic" panose="020B0502020202020204" pitchFamily="34" charset="0"/>
                        </a:rPr>
                        <a:t>Chemical analysis</a:t>
                      </a:r>
                    </a:p>
                    <a:p>
                      <a:pPr marL="285750" indent="-285750">
                        <a:buFont typeface="Arial" panose="020B0604020202020204" pitchFamily="34" charset="0"/>
                        <a:buChar char="•"/>
                      </a:pPr>
                      <a:r>
                        <a:rPr lang="en-GB" sz="1600" b="0" i="0" u="none" strike="noStrike" dirty="0">
                          <a:solidFill>
                            <a:srgbClr val="000000"/>
                          </a:solidFill>
                          <a:effectLst/>
                          <a:latin typeface="Century Gothic" panose="020B0502020202020204" pitchFamily="34" charset="0"/>
                        </a:rPr>
                        <a:t>Chemistry of the atmosphere</a:t>
                      </a:r>
                    </a:p>
                    <a:p>
                      <a:pPr marL="285750" indent="-285750">
                        <a:buFont typeface="Arial" panose="020B0604020202020204" pitchFamily="34" charset="0"/>
                        <a:buChar char="•"/>
                      </a:pPr>
                      <a:r>
                        <a:rPr lang="en-GB" sz="1600" b="0" i="0" u="none" strike="noStrike" dirty="0">
                          <a:solidFill>
                            <a:srgbClr val="000000"/>
                          </a:solidFill>
                          <a:effectLst/>
                          <a:latin typeface="Century Gothic" panose="020B0502020202020204" pitchFamily="34" charset="0"/>
                        </a:rPr>
                        <a:t>Using resources</a:t>
                      </a:r>
                      <a:endParaRPr lang="en-GB" sz="1600" dirty="0"/>
                    </a:p>
                  </a:txBody>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600" b="0" i="0" u="none" strike="noStrike" dirty="0">
                          <a:solidFill>
                            <a:srgbClr val="000000"/>
                          </a:solidFill>
                          <a:effectLst/>
                          <a:latin typeface="Century Gothic" panose="020B0502020202020204" pitchFamily="34" charset="0"/>
                        </a:rPr>
                        <a:t>Energy transfers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600" b="0" i="0" u="none" strike="noStrike" dirty="0">
                          <a:solidFill>
                            <a:srgbClr val="000000"/>
                          </a:solidFill>
                          <a:effectLst/>
                          <a:latin typeface="Century Gothic" panose="020B0502020202020204" pitchFamily="34" charset="0"/>
                        </a:rPr>
                        <a:t>Energy resources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600" b="0" i="0" u="none" strike="noStrike" dirty="0">
                          <a:solidFill>
                            <a:srgbClr val="000000"/>
                          </a:solidFill>
                          <a:effectLst/>
                          <a:latin typeface="Century Gothic" panose="020B0502020202020204" pitchFamily="34" charset="0"/>
                        </a:rPr>
                        <a:t>Electricity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600" b="0" i="0" u="none" strike="noStrike" dirty="0">
                          <a:solidFill>
                            <a:srgbClr val="000000"/>
                          </a:solidFill>
                          <a:effectLst/>
                          <a:latin typeface="Century Gothic" panose="020B0502020202020204" pitchFamily="34" charset="0"/>
                        </a:rPr>
                        <a:t>Waves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600" b="0" i="0" u="none" strike="noStrike" dirty="0">
                          <a:solidFill>
                            <a:srgbClr val="000000"/>
                          </a:solidFill>
                          <a:effectLst/>
                          <a:latin typeface="Century Gothic" panose="020B0502020202020204" pitchFamily="34" charset="0"/>
                        </a:rPr>
                        <a:t>Radioactivity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600" b="0" i="0" u="none" strike="noStrike" dirty="0">
                          <a:solidFill>
                            <a:srgbClr val="000000"/>
                          </a:solidFill>
                          <a:effectLst/>
                          <a:latin typeface="Century Gothic" panose="020B0502020202020204" pitchFamily="34" charset="0"/>
                        </a:rPr>
                        <a:t>Forces and motion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600" b="0" i="0" u="none" strike="noStrike" dirty="0">
                          <a:solidFill>
                            <a:srgbClr val="000000"/>
                          </a:solidFill>
                          <a:effectLst/>
                          <a:latin typeface="Century Gothic" panose="020B0502020202020204" pitchFamily="34" charset="0"/>
                        </a:rPr>
                        <a:t>Momentum</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600" b="0" i="0" u="none" strike="noStrike" dirty="0">
                          <a:solidFill>
                            <a:srgbClr val="000000"/>
                          </a:solidFill>
                          <a:effectLst/>
                          <a:latin typeface="Century Gothic" panose="020B0502020202020204" pitchFamily="34" charset="0"/>
                        </a:rPr>
                        <a:t>Light &amp; Sound Electromagnetism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600" b="0" i="0" u="none" strike="noStrike" dirty="0">
                          <a:solidFill>
                            <a:srgbClr val="000000"/>
                          </a:solidFill>
                          <a:effectLst/>
                          <a:latin typeface="Century Gothic" panose="020B0502020202020204" pitchFamily="34" charset="0"/>
                        </a:rPr>
                        <a:t>Space</a:t>
                      </a:r>
                      <a:endParaRPr lang="en-GB" sz="1600" b="0" dirty="0">
                        <a:effectLst/>
                        <a:latin typeface="Century Gothic" panose="020B0502020202020204" pitchFamily="34" charset="0"/>
                      </a:endParaRPr>
                    </a:p>
                    <a:p>
                      <a:endParaRPr lang="en-GB" sz="1600" dirty="0"/>
                    </a:p>
                  </a:txBody>
                  <a:tcPr/>
                </a:tc>
                <a:extLst>
                  <a:ext uri="{0D108BD9-81ED-4DB2-BD59-A6C34878D82A}">
                    <a16:rowId xmlns:a16="http://schemas.microsoft.com/office/drawing/2014/main" val="1987620134"/>
                  </a:ext>
                </a:extLst>
              </a:tr>
            </a:tbl>
          </a:graphicData>
        </a:graphic>
      </p:graphicFrame>
      <p:pic>
        <p:nvPicPr>
          <p:cNvPr id="22" name="Picture 8" descr="Science and technology symbols on round icons - Download Free Vectors,  Clipart Graphics &amp; Vector Art">
            <a:extLst>
              <a:ext uri="{FF2B5EF4-FFF2-40B4-BE49-F238E27FC236}">
                <a16:creationId xmlns:a16="http://schemas.microsoft.com/office/drawing/2014/main" id="{519E0980-C402-43C8-8505-CA3BD77A88A3}"/>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b="65765"/>
          <a:stretch/>
        </p:blipFill>
        <p:spPr bwMode="auto">
          <a:xfrm>
            <a:off x="1370450" y="5977869"/>
            <a:ext cx="3205245" cy="826173"/>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8" descr="Science and technology symbols on round icons - Download Free Vectors,  Clipart Graphics &amp; Vector Art">
            <a:extLst>
              <a:ext uri="{FF2B5EF4-FFF2-40B4-BE49-F238E27FC236}">
                <a16:creationId xmlns:a16="http://schemas.microsoft.com/office/drawing/2014/main" id="{72BD5F77-EC01-424B-864A-ABF2C17852AB}"/>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36468" b="35411"/>
          <a:stretch/>
        </p:blipFill>
        <p:spPr bwMode="auto">
          <a:xfrm>
            <a:off x="4594266" y="6004801"/>
            <a:ext cx="3647747" cy="77231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8" descr="Science and technology symbols on round icons - Download Free Vectors,  Clipart Graphics &amp; Vector Art">
            <a:extLst>
              <a:ext uri="{FF2B5EF4-FFF2-40B4-BE49-F238E27FC236}">
                <a16:creationId xmlns:a16="http://schemas.microsoft.com/office/drawing/2014/main" id="{38E7C682-0A96-4D8A-90BB-44AE9B95FBB3}"/>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66823"/>
          <a:stretch/>
        </p:blipFill>
        <p:spPr bwMode="auto">
          <a:xfrm>
            <a:off x="8156743" y="6004801"/>
            <a:ext cx="3415662" cy="853199"/>
          </a:xfrm>
          <a:prstGeom prst="rect">
            <a:avLst/>
          </a:prstGeom>
          <a:noFill/>
          <a:extLst>
            <a:ext uri="{909E8E84-426E-40DD-AFC4-6F175D3DCCD1}">
              <a14:hiddenFill xmlns:a14="http://schemas.microsoft.com/office/drawing/2010/main">
                <a:solidFill>
                  <a:srgbClr val="FFFFFF"/>
                </a:solidFill>
              </a14:hiddenFill>
            </a:ext>
          </a:extLst>
        </p:spPr>
      </p:pic>
      <p:pic>
        <p:nvPicPr>
          <p:cNvPr id="7" name="Audio 6">
            <a:hlinkClick r:id="" action="ppaction://media"/>
            <a:extLst>
              <a:ext uri="{FF2B5EF4-FFF2-40B4-BE49-F238E27FC236}">
                <a16:creationId xmlns:a16="http://schemas.microsoft.com/office/drawing/2014/main" id="{4889D32F-FB41-416F-A8B8-3DA937B39937}"/>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0259431"/>
      </p:ext>
    </p:extLst>
  </p:cSld>
  <p:clrMapOvr>
    <a:masterClrMapping/>
  </p:clrMapOvr>
  <mc:AlternateContent xmlns:mc="http://schemas.openxmlformats.org/markup-compatibility/2006" xmlns:p14="http://schemas.microsoft.com/office/powerpoint/2010/main">
    <mc:Choice Requires="p14">
      <p:transition p14:dur="10" advTm="55549"/>
    </mc:Choice>
    <mc:Fallback xmlns="">
      <p:transition advTm="555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228557" y="980728"/>
            <a:ext cx="753966" cy="5877272"/>
          </a:xfrm>
          <a:prstGeom prst="rect">
            <a:avLst/>
          </a:prstGeom>
          <a:solidFill>
            <a:srgbClr val="7A078E"/>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9" name="Rectangle 8"/>
          <p:cNvSpPr/>
          <p:nvPr/>
        </p:nvSpPr>
        <p:spPr>
          <a:xfrm>
            <a:off x="246382" y="-10948"/>
            <a:ext cx="775930" cy="112906"/>
          </a:xfrm>
          <a:prstGeom prst="rect">
            <a:avLst/>
          </a:prstGeom>
          <a:solidFill>
            <a:srgbClr val="7A078E"/>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11" name="Rectangle 10"/>
          <p:cNvSpPr/>
          <p:nvPr/>
        </p:nvSpPr>
        <p:spPr>
          <a:xfrm rot="16200000">
            <a:off x="6247118" y="-5039869"/>
            <a:ext cx="720080" cy="11169689"/>
          </a:xfrm>
          <a:prstGeom prst="rect">
            <a:avLst/>
          </a:prstGeom>
          <a:solidFill>
            <a:srgbClr val="19ABA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13" name="Rectangle 12"/>
          <p:cNvSpPr/>
          <p:nvPr/>
        </p:nvSpPr>
        <p:spPr>
          <a:xfrm rot="16200000">
            <a:off x="-277846" y="459498"/>
            <a:ext cx="720080" cy="164387"/>
          </a:xfrm>
          <a:prstGeom prst="rect">
            <a:avLst/>
          </a:prstGeom>
          <a:solidFill>
            <a:srgbClr val="19ABA8"/>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pic>
        <p:nvPicPr>
          <p:cNvPr id="25" name="Picture 2" descr="C:\Users\sgodden\AppData\Local\Microsoft\Windows\Temporary Internet Files\Content.IE5\B5MX4H9Y\Ofsted-logo-good.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31036" y="181650"/>
            <a:ext cx="780089" cy="720082"/>
          </a:xfrm>
          <a:prstGeom prst="rect">
            <a:avLst/>
          </a:prstGeom>
          <a:noFill/>
          <a:extLst>
            <a:ext uri="{909E8E84-426E-40dd-AFC4-6F175D3DCCD1}">
              <a14:hiddenFill xmlns:a14="http://schemas.microsoft.com/office/drawing/2010/main" xmlns="">
                <a:solidFill>
                  <a:srgbClr val="FFFFFF"/>
                </a:solidFill>
              </a14:hiddenFill>
            </a:ext>
          </a:extLst>
        </p:spPr>
      </p:pic>
      <p:pic>
        <p:nvPicPr>
          <p:cNvPr id="10" name="Picture 4">
            <a:extLst>
              <a:ext uri="{FF2B5EF4-FFF2-40B4-BE49-F238E27FC236}">
                <a16:creationId xmlns:a16="http://schemas.microsoft.com/office/drawing/2014/main" id="{8B65EA53-8773-4079-A986-B5A4B592C384}"/>
              </a:ext>
            </a:extLst>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l="25016" t="11879" r="25601" b="31930"/>
          <a:stretch/>
        </p:blipFill>
        <p:spPr bwMode="auto">
          <a:xfrm>
            <a:off x="26178" y="5368562"/>
            <a:ext cx="1233928" cy="1224136"/>
          </a:xfrm>
          <a:prstGeom prst="ellipse">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5" name="Title 1">
            <a:extLst>
              <a:ext uri="{FF2B5EF4-FFF2-40B4-BE49-F238E27FC236}">
                <a16:creationId xmlns:a16="http://schemas.microsoft.com/office/drawing/2014/main" id="{4CF7D07A-6EBC-4F0F-9250-66F5624FB54E}"/>
              </a:ext>
            </a:extLst>
          </p:cNvPr>
          <p:cNvSpPr txBox="1">
            <a:spLocks/>
          </p:cNvSpPr>
          <p:nvPr/>
        </p:nvSpPr>
        <p:spPr bwMode="auto">
          <a:xfrm>
            <a:off x="643142" y="181651"/>
            <a:ext cx="11114226" cy="72008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cs typeface="Arial" charset="0"/>
              </a:defRPr>
            </a:lvl2pPr>
            <a:lvl3pPr algn="ctr" rtl="0" eaLnBrk="1" fontAlgn="base" hangingPunct="1">
              <a:spcBef>
                <a:spcPct val="0"/>
              </a:spcBef>
              <a:spcAft>
                <a:spcPct val="0"/>
              </a:spcAft>
              <a:defRPr sz="4400">
                <a:solidFill>
                  <a:schemeClr val="tx2"/>
                </a:solidFill>
                <a:latin typeface="Arial" charset="0"/>
                <a:cs typeface="Arial" charset="0"/>
              </a:defRPr>
            </a:lvl3pPr>
            <a:lvl4pPr algn="ctr" rtl="0" eaLnBrk="1" fontAlgn="base" hangingPunct="1">
              <a:spcBef>
                <a:spcPct val="0"/>
              </a:spcBef>
              <a:spcAft>
                <a:spcPct val="0"/>
              </a:spcAft>
              <a:defRPr sz="4400">
                <a:solidFill>
                  <a:schemeClr val="tx2"/>
                </a:solidFill>
                <a:latin typeface="Arial" charset="0"/>
                <a:cs typeface="Arial" charset="0"/>
              </a:defRPr>
            </a:lvl4pPr>
            <a:lvl5pPr algn="ctr" rtl="0" eaLnBrk="1" fontAlgn="base" hangingPunct="1">
              <a:spcBef>
                <a:spcPct val="0"/>
              </a:spcBef>
              <a:spcAft>
                <a:spcPct val="0"/>
              </a:spcAft>
              <a:defRPr sz="4400">
                <a:solidFill>
                  <a:schemeClr val="tx2"/>
                </a:solidFill>
                <a:latin typeface="Arial" charset="0"/>
                <a:cs typeface="Arial" charset="0"/>
              </a:defRPr>
            </a:lvl5pPr>
            <a:lvl6pPr marL="457200" algn="ctr" rtl="0" eaLnBrk="1" fontAlgn="base" hangingPunct="1">
              <a:spcBef>
                <a:spcPct val="0"/>
              </a:spcBef>
              <a:spcAft>
                <a:spcPct val="0"/>
              </a:spcAft>
              <a:defRPr sz="4400">
                <a:solidFill>
                  <a:schemeClr val="tx2"/>
                </a:solidFill>
                <a:latin typeface="Arial" charset="0"/>
                <a:cs typeface="Arial" charset="0"/>
              </a:defRPr>
            </a:lvl6pPr>
            <a:lvl7pPr marL="914400" algn="ctr" rtl="0" eaLnBrk="1" fontAlgn="base" hangingPunct="1">
              <a:spcBef>
                <a:spcPct val="0"/>
              </a:spcBef>
              <a:spcAft>
                <a:spcPct val="0"/>
              </a:spcAft>
              <a:defRPr sz="4400">
                <a:solidFill>
                  <a:schemeClr val="tx2"/>
                </a:solidFill>
                <a:latin typeface="Arial" charset="0"/>
                <a:cs typeface="Arial" charset="0"/>
              </a:defRPr>
            </a:lvl7pPr>
            <a:lvl8pPr marL="1371600" algn="ctr" rtl="0" eaLnBrk="1" fontAlgn="base" hangingPunct="1">
              <a:spcBef>
                <a:spcPct val="0"/>
              </a:spcBef>
              <a:spcAft>
                <a:spcPct val="0"/>
              </a:spcAft>
              <a:defRPr sz="4400">
                <a:solidFill>
                  <a:schemeClr val="tx2"/>
                </a:solidFill>
                <a:latin typeface="Arial" charset="0"/>
                <a:cs typeface="Arial" charset="0"/>
              </a:defRPr>
            </a:lvl8pPr>
            <a:lvl9pPr marL="1828800" algn="ctr" rtl="0" eaLnBrk="1" fontAlgn="base" hangingPunct="1">
              <a:spcBef>
                <a:spcPct val="0"/>
              </a:spcBef>
              <a:spcAft>
                <a:spcPct val="0"/>
              </a:spcAft>
              <a:defRPr sz="4400">
                <a:solidFill>
                  <a:schemeClr val="tx2"/>
                </a:solidFill>
                <a:latin typeface="Arial" charset="0"/>
                <a:cs typeface="Arial" charset="0"/>
              </a:defRPr>
            </a:lvl9pPr>
          </a:lstStyle>
          <a:p>
            <a:pPr>
              <a:defRPr/>
            </a:pPr>
            <a:r>
              <a:rPr lang="en-GB" sz="6000" dirty="0">
                <a:solidFill>
                  <a:srgbClr val="610073"/>
                </a:solidFill>
                <a:latin typeface="Calibri" panose="020F0502020204030204" pitchFamily="34" charset="0"/>
                <a:cs typeface="Calibri" panose="020F0502020204030204" pitchFamily="34" charset="0"/>
              </a:rPr>
              <a:t>How will I be assessed?</a:t>
            </a:r>
          </a:p>
        </p:txBody>
      </p:sp>
      <p:pic>
        <p:nvPicPr>
          <p:cNvPr id="4" name="Picture 3">
            <a:extLst>
              <a:ext uri="{FF2B5EF4-FFF2-40B4-BE49-F238E27FC236}">
                <a16:creationId xmlns:a16="http://schemas.microsoft.com/office/drawing/2014/main" id="{9DC5954C-350E-4079-899D-1181EDB9F3B2}"/>
              </a:ext>
            </a:extLst>
          </p:cNvPr>
          <p:cNvPicPr>
            <a:picLocks noChangeAspect="1"/>
          </p:cNvPicPr>
          <p:nvPr/>
        </p:nvPicPr>
        <p:blipFill rotWithShape="1">
          <a:blip r:embed="rId7"/>
          <a:srcRect l="24674" t="73521" r="28261" b="5872"/>
          <a:stretch/>
        </p:blipFill>
        <p:spPr>
          <a:xfrm>
            <a:off x="5692721" y="2938575"/>
            <a:ext cx="6270722" cy="1543620"/>
          </a:xfrm>
          <a:prstGeom prst="rect">
            <a:avLst/>
          </a:prstGeom>
        </p:spPr>
      </p:pic>
      <p:pic>
        <p:nvPicPr>
          <p:cNvPr id="14" name="Picture 13">
            <a:extLst>
              <a:ext uri="{FF2B5EF4-FFF2-40B4-BE49-F238E27FC236}">
                <a16:creationId xmlns:a16="http://schemas.microsoft.com/office/drawing/2014/main" id="{D4EF2804-D4CD-4E95-89A3-9C9A23B96F21}"/>
              </a:ext>
            </a:extLst>
          </p:cNvPr>
          <p:cNvPicPr>
            <a:picLocks noChangeAspect="1"/>
          </p:cNvPicPr>
          <p:nvPr/>
        </p:nvPicPr>
        <p:blipFill rotWithShape="1">
          <a:blip r:embed="rId7"/>
          <a:srcRect l="24674" t="20469" r="28261" b="53104"/>
          <a:stretch/>
        </p:blipFill>
        <p:spPr>
          <a:xfrm>
            <a:off x="5692721" y="941372"/>
            <a:ext cx="6270722" cy="1979583"/>
          </a:xfrm>
          <a:prstGeom prst="rect">
            <a:avLst/>
          </a:prstGeom>
        </p:spPr>
      </p:pic>
      <p:pic>
        <p:nvPicPr>
          <p:cNvPr id="16" name="Picture 15">
            <a:extLst>
              <a:ext uri="{FF2B5EF4-FFF2-40B4-BE49-F238E27FC236}">
                <a16:creationId xmlns:a16="http://schemas.microsoft.com/office/drawing/2014/main" id="{CE7F9CAE-C6D8-4634-BCC3-7BE9090DB707}"/>
              </a:ext>
            </a:extLst>
          </p:cNvPr>
          <p:cNvPicPr>
            <a:picLocks noChangeAspect="1"/>
          </p:cNvPicPr>
          <p:nvPr/>
        </p:nvPicPr>
        <p:blipFill rotWithShape="1">
          <a:blip r:embed="rId7"/>
          <a:srcRect l="24674" t="45872" r="28261" b="25505"/>
          <a:stretch/>
        </p:blipFill>
        <p:spPr>
          <a:xfrm>
            <a:off x="5692721" y="4482195"/>
            <a:ext cx="6270722" cy="2144027"/>
          </a:xfrm>
          <a:prstGeom prst="rect">
            <a:avLst/>
          </a:prstGeom>
        </p:spPr>
      </p:pic>
      <p:sp>
        <p:nvSpPr>
          <p:cNvPr id="5" name="TextBox 4">
            <a:extLst>
              <a:ext uri="{FF2B5EF4-FFF2-40B4-BE49-F238E27FC236}">
                <a16:creationId xmlns:a16="http://schemas.microsoft.com/office/drawing/2014/main" id="{62875445-ECCE-4A56-9FF1-82C50957A3BB}"/>
              </a:ext>
            </a:extLst>
          </p:cNvPr>
          <p:cNvSpPr txBox="1"/>
          <p:nvPr/>
        </p:nvSpPr>
        <p:spPr>
          <a:xfrm>
            <a:off x="1260106" y="980728"/>
            <a:ext cx="4014259" cy="4893647"/>
          </a:xfrm>
          <a:prstGeom prst="rect">
            <a:avLst/>
          </a:prstGeom>
          <a:noFill/>
        </p:spPr>
        <p:txBody>
          <a:bodyPr wrap="square" rtlCol="0">
            <a:spAutoFit/>
          </a:bodyPr>
          <a:lstStyle/>
          <a:p>
            <a:r>
              <a:rPr lang="en-GB" sz="2400" dirty="0">
                <a:latin typeface="Century Gothic" panose="020B0502020202020204" pitchFamily="34" charset="0"/>
              </a:rPr>
              <a:t>Each subject has </a:t>
            </a:r>
            <a:r>
              <a:rPr lang="en-GB" sz="2400" b="1" u="sng" dirty="0">
                <a:latin typeface="Century Gothic" panose="020B0502020202020204" pitchFamily="34" charset="0"/>
              </a:rPr>
              <a:t>TWO</a:t>
            </a:r>
            <a:r>
              <a:rPr lang="en-GB" sz="2400" dirty="0">
                <a:latin typeface="Century Gothic" panose="020B0502020202020204" pitchFamily="34" charset="0"/>
              </a:rPr>
              <a:t> written exams. Resulting in </a:t>
            </a:r>
            <a:r>
              <a:rPr lang="en-GB" sz="2400" b="1" u="sng" dirty="0">
                <a:latin typeface="Century Gothic" panose="020B0502020202020204" pitchFamily="34" charset="0"/>
              </a:rPr>
              <a:t>SIX</a:t>
            </a:r>
            <a:r>
              <a:rPr lang="en-GB" sz="2400" dirty="0">
                <a:latin typeface="Century Gothic" panose="020B0502020202020204" pitchFamily="34" charset="0"/>
              </a:rPr>
              <a:t> papers being sat overall (as with Combined Science)</a:t>
            </a:r>
          </a:p>
          <a:p>
            <a:endParaRPr lang="en-GB" sz="2400" dirty="0">
              <a:latin typeface="Century Gothic" panose="020B0502020202020204" pitchFamily="34" charset="0"/>
            </a:endParaRPr>
          </a:p>
          <a:p>
            <a:r>
              <a:rPr lang="en-GB" sz="2400" dirty="0">
                <a:latin typeface="Century Gothic" panose="020B0502020202020204" pitchFamily="34" charset="0"/>
              </a:rPr>
              <a:t>Due to the extra content covered each exams is1hr 45mins long</a:t>
            </a:r>
          </a:p>
          <a:p>
            <a:endParaRPr lang="en-GB" sz="2400" dirty="0">
              <a:latin typeface="Century Gothic" panose="020B0502020202020204" pitchFamily="34" charset="0"/>
            </a:endParaRPr>
          </a:p>
          <a:p>
            <a:r>
              <a:rPr lang="en-GB" sz="2400" dirty="0">
                <a:latin typeface="Century Gothic" panose="020B0502020202020204" pitchFamily="34" charset="0"/>
              </a:rPr>
              <a:t>At the completion of Triple Science students will achieve </a:t>
            </a:r>
            <a:r>
              <a:rPr lang="en-GB" sz="2400" b="1" u="sng" dirty="0">
                <a:latin typeface="Century Gothic" panose="020B0502020202020204" pitchFamily="34" charset="0"/>
              </a:rPr>
              <a:t>THREE GCSE’s</a:t>
            </a:r>
          </a:p>
        </p:txBody>
      </p:sp>
      <p:pic>
        <p:nvPicPr>
          <p:cNvPr id="3" name="Audio 2">
            <a:hlinkClick r:id="" action="ppaction://media"/>
            <a:extLst>
              <a:ext uri="{FF2B5EF4-FFF2-40B4-BE49-F238E27FC236}">
                <a16:creationId xmlns:a16="http://schemas.microsoft.com/office/drawing/2014/main" id="{B1F8D9C1-D537-4EAA-8D65-F0463C6F3BEA}"/>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278554538"/>
      </p:ext>
    </p:extLst>
  </p:cSld>
  <p:clrMapOvr>
    <a:masterClrMapping/>
  </p:clrMapOvr>
  <mc:AlternateContent xmlns:mc="http://schemas.openxmlformats.org/markup-compatibility/2006" xmlns:p14="http://schemas.microsoft.com/office/powerpoint/2010/main">
    <mc:Choice Requires="p14">
      <p:transition p14:dur="10" advTm="102527"/>
    </mc:Choice>
    <mc:Fallback xmlns="">
      <p:transition advTm="1025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228557" y="980728"/>
            <a:ext cx="753966" cy="5877272"/>
          </a:xfrm>
          <a:prstGeom prst="rect">
            <a:avLst/>
          </a:prstGeom>
          <a:solidFill>
            <a:srgbClr val="7A078E"/>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9" name="Rectangle 8"/>
          <p:cNvSpPr/>
          <p:nvPr/>
        </p:nvSpPr>
        <p:spPr>
          <a:xfrm>
            <a:off x="246382" y="-10948"/>
            <a:ext cx="775930" cy="112906"/>
          </a:xfrm>
          <a:prstGeom prst="rect">
            <a:avLst/>
          </a:prstGeom>
          <a:solidFill>
            <a:srgbClr val="7A078E"/>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11" name="Rectangle 10"/>
          <p:cNvSpPr/>
          <p:nvPr/>
        </p:nvSpPr>
        <p:spPr>
          <a:xfrm rot="16200000">
            <a:off x="6247118" y="-5039869"/>
            <a:ext cx="720080" cy="11169689"/>
          </a:xfrm>
          <a:prstGeom prst="rect">
            <a:avLst/>
          </a:prstGeom>
          <a:solidFill>
            <a:srgbClr val="19ABA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13" name="Rectangle 12"/>
          <p:cNvSpPr/>
          <p:nvPr/>
        </p:nvSpPr>
        <p:spPr>
          <a:xfrm rot="16200000">
            <a:off x="-277846" y="459498"/>
            <a:ext cx="720080" cy="164387"/>
          </a:xfrm>
          <a:prstGeom prst="rect">
            <a:avLst/>
          </a:prstGeom>
          <a:solidFill>
            <a:srgbClr val="19ABA8"/>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pic>
        <p:nvPicPr>
          <p:cNvPr id="25" name="Picture 2" descr="C:\Users\sgodden\AppData\Local\Microsoft\Windows\Temporary Internet Files\Content.IE5\B5MX4H9Y\Ofsted-logo-good.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31036" y="181650"/>
            <a:ext cx="780089" cy="720082"/>
          </a:xfrm>
          <a:prstGeom prst="rect">
            <a:avLst/>
          </a:prstGeom>
          <a:noFill/>
          <a:extLst>
            <a:ext uri="{909E8E84-426E-40dd-AFC4-6F175D3DCCD1}">
              <a14:hiddenFill xmlns:a14="http://schemas.microsoft.com/office/drawing/2010/main" xmlns="">
                <a:solidFill>
                  <a:srgbClr val="FFFFFF"/>
                </a:solidFill>
              </a14:hiddenFill>
            </a:ext>
          </a:extLst>
        </p:spPr>
      </p:pic>
      <p:pic>
        <p:nvPicPr>
          <p:cNvPr id="10" name="Picture 4">
            <a:extLst>
              <a:ext uri="{FF2B5EF4-FFF2-40B4-BE49-F238E27FC236}">
                <a16:creationId xmlns:a16="http://schemas.microsoft.com/office/drawing/2014/main" id="{8B65EA53-8773-4079-A986-B5A4B592C384}"/>
              </a:ext>
            </a:extLst>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l="25016" t="11879" r="25601" b="31930"/>
          <a:stretch/>
        </p:blipFill>
        <p:spPr bwMode="auto">
          <a:xfrm>
            <a:off x="26178" y="5368562"/>
            <a:ext cx="1233928" cy="1224136"/>
          </a:xfrm>
          <a:prstGeom prst="ellipse">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5" name="Title 1">
            <a:extLst>
              <a:ext uri="{FF2B5EF4-FFF2-40B4-BE49-F238E27FC236}">
                <a16:creationId xmlns:a16="http://schemas.microsoft.com/office/drawing/2014/main" id="{4CF7D07A-6EBC-4F0F-9250-66F5624FB54E}"/>
              </a:ext>
            </a:extLst>
          </p:cNvPr>
          <p:cNvSpPr txBox="1">
            <a:spLocks/>
          </p:cNvSpPr>
          <p:nvPr/>
        </p:nvSpPr>
        <p:spPr bwMode="auto">
          <a:xfrm>
            <a:off x="578883" y="143048"/>
            <a:ext cx="11114226" cy="72008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cs typeface="Arial" charset="0"/>
              </a:defRPr>
            </a:lvl2pPr>
            <a:lvl3pPr algn="ctr" rtl="0" eaLnBrk="1" fontAlgn="base" hangingPunct="1">
              <a:spcBef>
                <a:spcPct val="0"/>
              </a:spcBef>
              <a:spcAft>
                <a:spcPct val="0"/>
              </a:spcAft>
              <a:defRPr sz="4400">
                <a:solidFill>
                  <a:schemeClr val="tx2"/>
                </a:solidFill>
                <a:latin typeface="Arial" charset="0"/>
                <a:cs typeface="Arial" charset="0"/>
              </a:defRPr>
            </a:lvl3pPr>
            <a:lvl4pPr algn="ctr" rtl="0" eaLnBrk="1" fontAlgn="base" hangingPunct="1">
              <a:spcBef>
                <a:spcPct val="0"/>
              </a:spcBef>
              <a:spcAft>
                <a:spcPct val="0"/>
              </a:spcAft>
              <a:defRPr sz="4400">
                <a:solidFill>
                  <a:schemeClr val="tx2"/>
                </a:solidFill>
                <a:latin typeface="Arial" charset="0"/>
                <a:cs typeface="Arial" charset="0"/>
              </a:defRPr>
            </a:lvl4pPr>
            <a:lvl5pPr algn="ctr" rtl="0" eaLnBrk="1" fontAlgn="base" hangingPunct="1">
              <a:spcBef>
                <a:spcPct val="0"/>
              </a:spcBef>
              <a:spcAft>
                <a:spcPct val="0"/>
              </a:spcAft>
              <a:defRPr sz="4400">
                <a:solidFill>
                  <a:schemeClr val="tx2"/>
                </a:solidFill>
                <a:latin typeface="Arial" charset="0"/>
                <a:cs typeface="Arial" charset="0"/>
              </a:defRPr>
            </a:lvl5pPr>
            <a:lvl6pPr marL="457200" algn="ctr" rtl="0" eaLnBrk="1" fontAlgn="base" hangingPunct="1">
              <a:spcBef>
                <a:spcPct val="0"/>
              </a:spcBef>
              <a:spcAft>
                <a:spcPct val="0"/>
              </a:spcAft>
              <a:defRPr sz="4400">
                <a:solidFill>
                  <a:schemeClr val="tx2"/>
                </a:solidFill>
                <a:latin typeface="Arial" charset="0"/>
                <a:cs typeface="Arial" charset="0"/>
              </a:defRPr>
            </a:lvl6pPr>
            <a:lvl7pPr marL="914400" algn="ctr" rtl="0" eaLnBrk="1" fontAlgn="base" hangingPunct="1">
              <a:spcBef>
                <a:spcPct val="0"/>
              </a:spcBef>
              <a:spcAft>
                <a:spcPct val="0"/>
              </a:spcAft>
              <a:defRPr sz="4400">
                <a:solidFill>
                  <a:schemeClr val="tx2"/>
                </a:solidFill>
                <a:latin typeface="Arial" charset="0"/>
                <a:cs typeface="Arial" charset="0"/>
              </a:defRPr>
            </a:lvl7pPr>
            <a:lvl8pPr marL="1371600" algn="ctr" rtl="0" eaLnBrk="1" fontAlgn="base" hangingPunct="1">
              <a:spcBef>
                <a:spcPct val="0"/>
              </a:spcBef>
              <a:spcAft>
                <a:spcPct val="0"/>
              </a:spcAft>
              <a:defRPr sz="4400">
                <a:solidFill>
                  <a:schemeClr val="tx2"/>
                </a:solidFill>
                <a:latin typeface="Arial" charset="0"/>
                <a:cs typeface="Arial" charset="0"/>
              </a:defRPr>
            </a:lvl8pPr>
            <a:lvl9pPr marL="1828800" algn="ctr" rtl="0" eaLnBrk="1" fontAlgn="base" hangingPunct="1">
              <a:spcBef>
                <a:spcPct val="0"/>
              </a:spcBef>
              <a:spcAft>
                <a:spcPct val="0"/>
              </a:spcAft>
              <a:defRPr sz="4400">
                <a:solidFill>
                  <a:schemeClr val="tx2"/>
                </a:solidFill>
                <a:latin typeface="Arial" charset="0"/>
                <a:cs typeface="Arial" charset="0"/>
              </a:defRPr>
            </a:lvl9pPr>
          </a:lstStyle>
          <a:p>
            <a:pPr>
              <a:defRPr/>
            </a:pPr>
            <a:r>
              <a:rPr lang="en-GB" sz="6000" dirty="0">
                <a:solidFill>
                  <a:srgbClr val="610073"/>
                </a:solidFill>
                <a:latin typeface="Calibri" panose="020F0502020204030204" pitchFamily="34" charset="0"/>
                <a:cs typeface="Calibri" panose="020F0502020204030204" pitchFamily="34" charset="0"/>
              </a:rPr>
              <a:t>Why should I pick Triple Science?</a:t>
            </a:r>
          </a:p>
        </p:txBody>
      </p:sp>
      <p:graphicFrame>
        <p:nvGraphicFramePr>
          <p:cNvPr id="1033" name="Content Placeholder 4">
            <a:extLst>
              <a:ext uri="{FF2B5EF4-FFF2-40B4-BE49-F238E27FC236}">
                <a16:creationId xmlns:a16="http://schemas.microsoft.com/office/drawing/2014/main" id="{FE7F287F-2282-497D-AA75-4D36ECA9E79D}"/>
              </a:ext>
            </a:extLst>
          </p:cNvPr>
          <p:cNvGraphicFramePr>
            <a:graphicFrameLocks noGrp="1"/>
          </p:cNvGraphicFramePr>
          <p:nvPr>
            <p:ph idx="1"/>
            <p:extLst>
              <p:ext uri="{D42A27DB-BD31-4B8C-83A1-F6EECF244321}">
                <p14:modId xmlns:p14="http://schemas.microsoft.com/office/powerpoint/2010/main" val="3933158459"/>
              </p:ext>
            </p:extLst>
          </p:nvPr>
        </p:nvGraphicFramePr>
        <p:xfrm>
          <a:off x="1260106" y="1179443"/>
          <a:ext cx="6075884" cy="5207288"/>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7" name="Picture 8" descr="Quotes about Science class (81 quotes)">
            <a:extLst>
              <a:ext uri="{FF2B5EF4-FFF2-40B4-BE49-F238E27FC236}">
                <a16:creationId xmlns:a16="http://schemas.microsoft.com/office/drawing/2014/main" id="{2B7F58E0-3E27-4B1E-B2FF-3D1525CE0065}"/>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513983" y="1060420"/>
            <a:ext cx="4026729" cy="5358765"/>
          </a:xfrm>
          <a:prstGeom prst="rect">
            <a:avLst/>
          </a:prstGeom>
          <a:noFill/>
          <a:extLst>
            <a:ext uri="{909E8E84-426E-40DD-AFC4-6F175D3DCCD1}">
              <a14:hiddenFill xmlns:a14="http://schemas.microsoft.com/office/drawing/2010/main">
                <a:solidFill>
                  <a:srgbClr val="FFFFFF"/>
                </a:solidFill>
              </a14:hiddenFill>
            </a:ext>
          </a:extLst>
        </p:spPr>
      </p:pic>
      <p:pic>
        <p:nvPicPr>
          <p:cNvPr id="4" name="Audio 3">
            <a:hlinkClick r:id="" action="ppaction://media"/>
            <a:extLst>
              <a:ext uri="{FF2B5EF4-FFF2-40B4-BE49-F238E27FC236}">
                <a16:creationId xmlns:a16="http://schemas.microsoft.com/office/drawing/2014/main" id="{FE4F038D-090A-47E8-86E1-AE726B6C5625}"/>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596954816"/>
      </p:ext>
    </p:extLst>
  </p:cSld>
  <p:clrMapOvr>
    <a:masterClrMapping/>
  </p:clrMapOvr>
  <mc:AlternateContent xmlns:mc="http://schemas.openxmlformats.org/markup-compatibility/2006" xmlns:p14="http://schemas.microsoft.com/office/powerpoint/2010/main">
    <mc:Choice Requires="p14">
      <p:transition p14:dur="10" advTm="131336"/>
    </mc:Choice>
    <mc:Fallback xmlns="">
      <p:transition advTm="1313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228557" y="980728"/>
            <a:ext cx="753966" cy="5877272"/>
          </a:xfrm>
          <a:prstGeom prst="rect">
            <a:avLst/>
          </a:prstGeom>
          <a:solidFill>
            <a:srgbClr val="7A078E"/>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9" name="Rectangle 8"/>
          <p:cNvSpPr/>
          <p:nvPr/>
        </p:nvSpPr>
        <p:spPr>
          <a:xfrm>
            <a:off x="246382" y="-10948"/>
            <a:ext cx="775930" cy="112906"/>
          </a:xfrm>
          <a:prstGeom prst="rect">
            <a:avLst/>
          </a:prstGeom>
          <a:solidFill>
            <a:srgbClr val="7A078E"/>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11" name="Rectangle 10"/>
          <p:cNvSpPr/>
          <p:nvPr/>
        </p:nvSpPr>
        <p:spPr>
          <a:xfrm rot="16200000">
            <a:off x="6247118" y="-5039869"/>
            <a:ext cx="720080" cy="11169689"/>
          </a:xfrm>
          <a:prstGeom prst="rect">
            <a:avLst/>
          </a:prstGeom>
          <a:solidFill>
            <a:srgbClr val="19ABA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13" name="Rectangle 12"/>
          <p:cNvSpPr/>
          <p:nvPr/>
        </p:nvSpPr>
        <p:spPr>
          <a:xfrm rot="16200000">
            <a:off x="-277846" y="459498"/>
            <a:ext cx="720080" cy="164387"/>
          </a:xfrm>
          <a:prstGeom prst="rect">
            <a:avLst/>
          </a:prstGeom>
          <a:solidFill>
            <a:srgbClr val="19ABA8"/>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pic>
        <p:nvPicPr>
          <p:cNvPr id="25" name="Picture 2" descr="C:\Users\sgodden\AppData\Local\Microsoft\Windows\Temporary Internet Files\Content.IE5\B5MX4H9Y\Ofsted-logo-good.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31036" y="181650"/>
            <a:ext cx="780089" cy="720082"/>
          </a:xfrm>
          <a:prstGeom prst="rect">
            <a:avLst/>
          </a:prstGeom>
          <a:noFill/>
          <a:extLst>
            <a:ext uri="{909E8E84-426E-40dd-AFC4-6F175D3DCCD1}">
              <a14:hiddenFill xmlns="" xmlns:a14="http://schemas.microsoft.com/office/drawing/2010/main">
                <a:solidFill>
                  <a:srgbClr val="FFFFFF"/>
                </a:solidFill>
              </a14:hiddenFill>
            </a:ext>
          </a:extLst>
        </p:spPr>
      </p:pic>
      <p:pic>
        <p:nvPicPr>
          <p:cNvPr id="10" name="Picture 4">
            <a:extLst>
              <a:ext uri="{FF2B5EF4-FFF2-40B4-BE49-F238E27FC236}">
                <a16:creationId xmlns:a16="http://schemas.microsoft.com/office/drawing/2014/main" id="{8B65EA53-8773-4079-A986-B5A4B592C384}"/>
              </a:ext>
            </a:extLst>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l="25016" t="11879" r="25601" b="31930"/>
          <a:stretch/>
        </p:blipFill>
        <p:spPr bwMode="auto">
          <a:xfrm>
            <a:off x="26178" y="5368562"/>
            <a:ext cx="1233928" cy="1224136"/>
          </a:xfrm>
          <a:prstGeom prst="ellipse">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15" name="Title 1">
            <a:extLst>
              <a:ext uri="{FF2B5EF4-FFF2-40B4-BE49-F238E27FC236}">
                <a16:creationId xmlns:a16="http://schemas.microsoft.com/office/drawing/2014/main" id="{4CF7D07A-6EBC-4F0F-9250-66F5624FB54E}"/>
              </a:ext>
            </a:extLst>
          </p:cNvPr>
          <p:cNvSpPr txBox="1">
            <a:spLocks/>
          </p:cNvSpPr>
          <p:nvPr/>
        </p:nvSpPr>
        <p:spPr bwMode="auto">
          <a:xfrm>
            <a:off x="643142" y="45505"/>
            <a:ext cx="11379863" cy="91268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cs typeface="Arial" charset="0"/>
              </a:defRPr>
            </a:lvl2pPr>
            <a:lvl3pPr algn="ctr" rtl="0" eaLnBrk="1" fontAlgn="base" hangingPunct="1">
              <a:spcBef>
                <a:spcPct val="0"/>
              </a:spcBef>
              <a:spcAft>
                <a:spcPct val="0"/>
              </a:spcAft>
              <a:defRPr sz="4400">
                <a:solidFill>
                  <a:schemeClr val="tx2"/>
                </a:solidFill>
                <a:latin typeface="Arial" charset="0"/>
                <a:cs typeface="Arial" charset="0"/>
              </a:defRPr>
            </a:lvl3pPr>
            <a:lvl4pPr algn="ctr" rtl="0" eaLnBrk="1" fontAlgn="base" hangingPunct="1">
              <a:spcBef>
                <a:spcPct val="0"/>
              </a:spcBef>
              <a:spcAft>
                <a:spcPct val="0"/>
              </a:spcAft>
              <a:defRPr sz="4400">
                <a:solidFill>
                  <a:schemeClr val="tx2"/>
                </a:solidFill>
                <a:latin typeface="Arial" charset="0"/>
                <a:cs typeface="Arial" charset="0"/>
              </a:defRPr>
            </a:lvl4pPr>
            <a:lvl5pPr algn="ctr" rtl="0" eaLnBrk="1" fontAlgn="base" hangingPunct="1">
              <a:spcBef>
                <a:spcPct val="0"/>
              </a:spcBef>
              <a:spcAft>
                <a:spcPct val="0"/>
              </a:spcAft>
              <a:defRPr sz="4400">
                <a:solidFill>
                  <a:schemeClr val="tx2"/>
                </a:solidFill>
                <a:latin typeface="Arial" charset="0"/>
                <a:cs typeface="Arial" charset="0"/>
              </a:defRPr>
            </a:lvl5pPr>
            <a:lvl6pPr marL="457200" algn="ctr" rtl="0" eaLnBrk="1" fontAlgn="base" hangingPunct="1">
              <a:spcBef>
                <a:spcPct val="0"/>
              </a:spcBef>
              <a:spcAft>
                <a:spcPct val="0"/>
              </a:spcAft>
              <a:defRPr sz="4400">
                <a:solidFill>
                  <a:schemeClr val="tx2"/>
                </a:solidFill>
                <a:latin typeface="Arial" charset="0"/>
                <a:cs typeface="Arial" charset="0"/>
              </a:defRPr>
            </a:lvl6pPr>
            <a:lvl7pPr marL="914400" algn="ctr" rtl="0" eaLnBrk="1" fontAlgn="base" hangingPunct="1">
              <a:spcBef>
                <a:spcPct val="0"/>
              </a:spcBef>
              <a:spcAft>
                <a:spcPct val="0"/>
              </a:spcAft>
              <a:defRPr sz="4400">
                <a:solidFill>
                  <a:schemeClr val="tx2"/>
                </a:solidFill>
                <a:latin typeface="Arial" charset="0"/>
                <a:cs typeface="Arial" charset="0"/>
              </a:defRPr>
            </a:lvl7pPr>
            <a:lvl8pPr marL="1371600" algn="ctr" rtl="0" eaLnBrk="1" fontAlgn="base" hangingPunct="1">
              <a:spcBef>
                <a:spcPct val="0"/>
              </a:spcBef>
              <a:spcAft>
                <a:spcPct val="0"/>
              </a:spcAft>
              <a:defRPr sz="4400">
                <a:solidFill>
                  <a:schemeClr val="tx2"/>
                </a:solidFill>
                <a:latin typeface="Arial" charset="0"/>
                <a:cs typeface="Arial" charset="0"/>
              </a:defRPr>
            </a:lvl8pPr>
            <a:lvl9pPr marL="1828800" algn="ctr" rtl="0" eaLnBrk="1" fontAlgn="base" hangingPunct="1">
              <a:spcBef>
                <a:spcPct val="0"/>
              </a:spcBef>
              <a:spcAft>
                <a:spcPct val="0"/>
              </a:spcAft>
              <a:defRPr sz="4400">
                <a:solidFill>
                  <a:schemeClr val="tx2"/>
                </a:solidFill>
                <a:latin typeface="Arial" charset="0"/>
                <a:cs typeface="Arial" charset="0"/>
              </a:defRPr>
            </a:lvl9pPr>
          </a:lstStyle>
          <a:p>
            <a:pPr>
              <a:defRPr/>
            </a:pPr>
            <a:r>
              <a:rPr lang="en-GB">
                <a:solidFill>
                  <a:srgbClr val="610073"/>
                </a:solidFill>
                <a:latin typeface="Calibri" panose="020F0502020204030204" pitchFamily="34" charset="0"/>
                <a:cs typeface="Calibri" panose="020F0502020204030204" pitchFamily="34" charset="0"/>
              </a:rPr>
              <a:t>What can Triple Science lead to in the future?</a:t>
            </a:r>
          </a:p>
        </p:txBody>
      </p:sp>
      <p:graphicFrame>
        <p:nvGraphicFramePr>
          <p:cNvPr id="27" name="TextBox 11">
            <a:extLst>
              <a:ext uri="{FF2B5EF4-FFF2-40B4-BE49-F238E27FC236}">
                <a16:creationId xmlns:a16="http://schemas.microsoft.com/office/drawing/2014/main" id="{176018A3-AEF3-4CD2-ACD9-82E8535DBA90}"/>
              </a:ext>
            </a:extLst>
          </p:cNvPr>
          <p:cNvGraphicFramePr/>
          <p:nvPr>
            <p:extLst>
              <p:ext uri="{D42A27DB-BD31-4B8C-83A1-F6EECF244321}">
                <p14:modId xmlns:p14="http://schemas.microsoft.com/office/powerpoint/2010/main" val="1597463396"/>
              </p:ext>
            </p:extLst>
          </p:nvPr>
        </p:nvGraphicFramePr>
        <p:xfrm>
          <a:off x="1260106" y="1097615"/>
          <a:ext cx="7454470" cy="557545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4" name="Picture 3">
            <a:extLst>
              <a:ext uri="{FF2B5EF4-FFF2-40B4-BE49-F238E27FC236}">
                <a16:creationId xmlns:a16="http://schemas.microsoft.com/office/drawing/2014/main" id="{88D71D8D-4A7C-4700-87AB-FB73DC899BD8}"/>
              </a:ext>
            </a:extLst>
          </p:cNvPr>
          <p:cNvPicPr>
            <a:picLocks noChangeAspect="1"/>
          </p:cNvPicPr>
          <p:nvPr/>
        </p:nvPicPr>
        <p:blipFill rotWithShape="1">
          <a:blip r:embed="rId12"/>
          <a:srcRect l="40326" t="18662" r="21956" b="6066"/>
          <a:stretch/>
        </p:blipFill>
        <p:spPr>
          <a:xfrm>
            <a:off x="9264762" y="958185"/>
            <a:ext cx="2455240" cy="2754864"/>
          </a:xfrm>
          <a:prstGeom prst="rect">
            <a:avLst/>
          </a:prstGeom>
        </p:spPr>
      </p:pic>
      <p:pic>
        <p:nvPicPr>
          <p:cNvPr id="22" name="Picture 2" descr="Flask and other science symbols Royalty Free Vector Image">
            <a:extLst>
              <a:ext uri="{FF2B5EF4-FFF2-40B4-BE49-F238E27FC236}">
                <a16:creationId xmlns:a16="http://schemas.microsoft.com/office/drawing/2014/main" id="{D351D325-E857-413B-A58A-E5ECBE112D52}"/>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b="7633"/>
          <a:stretch/>
        </p:blipFill>
        <p:spPr bwMode="auto">
          <a:xfrm>
            <a:off x="9482571" y="3827437"/>
            <a:ext cx="2019623" cy="2845628"/>
          </a:xfrm>
          <a:prstGeom prst="rect">
            <a:avLst/>
          </a:prstGeom>
          <a:noFill/>
          <a:extLst>
            <a:ext uri="{909E8E84-426E-40DD-AFC4-6F175D3DCCD1}">
              <a14:hiddenFill xmlns:a14="http://schemas.microsoft.com/office/drawing/2010/main">
                <a:solidFill>
                  <a:srgbClr val="FFFFFF"/>
                </a:solidFill>
              </a14:hiddenFill>
            </a:ext>
          </a:extLst>
        </p:spPr>
      </p:pic>
      <p:pic>
        <p:nvPicPr>
          <p:cNvPr id="30" name="Audio 29">
            <a:hlinkClick r:id="" action="ppaction://media"/>
            <a:extLst>
              <a:ext uri="{FF2B5EF4-FFF2-40B4-BE49-F238E27FC236}">
                <a16:creationId xmlns:a16="http://schemas.microsoft.com/office/drawing/2014/main" id="{32745DE7-8DB0-4AD0-A3A8-B3DAB0E7D42E}"/>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165745496"/>
      </p:ext>
    </p:extLst>
  </p:cSld>
  <p:clrMapOvr>
    <a:masterClrMapping/>
  </p:clrMapOvr>
  <mc:AlternateContent xmlns:mc="http://schemas.openxmlformats.org/markup-compatibility/2006" xmlns:p14="http://schemas.microsoft.com/office/powerpoint/2010/main">
    <mc:Choice Requires="p14">
      <p:transition p14:dur="10" advTm="282638"/>
    </mc:Choice>
    <mc:Fallback xmlns="">
      <p:transition advTm="2826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0"/>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228557" y="980728"/>
            <a:ext cx="753966" cy="5877272"/>
          </a:xfrm>
          <a:prstGeom prst="rect">
            <a:avLst/>
          </a:prstGeom>
          <a:solidFill>
            <a:srgbClr val="7A078E"/>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9" name="Rectangle 8"/>
          <p:cNvSpPr/>
          <p:nvPr/>
        </p:nvSpPr>
        <p:spPr>
          <a:xfrm>
            <a:off x="246382" y="-10948"/>
            <a:ext cx="775930" cy="112906"/>
          </a:xfrm>
          <a:prstGeom prst="rect">
            <a:avLst/>
          </a:prstGeom>
          <a:solidFill>
            <a:srgbClr val="7A078E"/>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11" name="Rectangle 10"/>
          <p:cNvSpPr/>
          <p:nvPr/>
        </p:nvSpPr>
        <p:spPr>
          <a:xfrm rot="16200000">
            <a:off x="6247118" y="-5039869"/>
            <a:ext cx="720080" cy="11169689"/>
          </a:xfrm>
          <a:prstGeom prst="rect">
            <a:avLst/>
          </a:prstGeom>
          <a:solidFill>
            <a:srgbClr val="19ABA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13" name="Rectangle 12"/>
          <p:cNvSpPr/>
          <p:nvPr/>
        </p:nvSpPr>
        <p:spPr>
          <a:xfrm rot="16200000">
            <a:off x="-277846" y="459498"/>
            <a:ext cx="720080" cy="164387"/>
          </a:xfrm>
          <a:prstGeom prst="rect">
            <a:avLst/>
          </a:prstGeom>
          <a:solidFill>
            <a:srgbClr val="19ABA8"/>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pic>
        <p:nvPicPr>
          <p:cNvPr id="25" name="Picture 2" descr="C:\Users\sgodden\AppData\Local\Microsoft\Windows\Temporary Internet Files\Content.IE5\B5MX4H9Y\Ofsted-logo-good.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31036" y="181650"/>
            <a:ext cx="780089" cy="720082"/>
          </a:xfrm>
          <a:prstGeom prst="rect">
            <a:avLst/>
          </a:prstGeom>
          <a:noFill/>
          <a:extLst>
            <a:ext uri="{909E8E84-426E-40dd-AFC4-6F175D3DCCD1}">
              <a14:hiddenFill xmlns="" xmlns:a14="http://schemas.microsoft.com/office/drawing/2010/main">
                <a:solidFill>
                  <a:srgbClr val="FFFFFF"/>
                </a:solidFill>
              </a14:hiddenFill>
            </a:ext>
          </a:extLst>
        </p:spPr>
      </p:pic>
      <p:pic>
        <p:nvPicPr>
          <p:cNvPr id="10" name="Picture 4">
            <a:extLst>
              <a:ext uri="{FF2B5EF4-FFF2-40B4-BE49-F238E27FC236}">
                <a16:creationId xmlns:a16="http://schemas.microsoft.com/office/drawing/2014/main" id="{8B65EA53-8773-4079-A986-B5A4B592C384}"/>
              </a:ext>
            </a:extLst>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l="25016" t="11879" r="25601" b="31930"/>
          <a:stretch/>
        </p:blipFill>
        <p:spPr bwMode="auto">
          <a:xfrm>
            <a:off x="26178" y="5368562"/>
            <a:ext cx="1233928" cy="1224136"/>
          </a:xfrm>
          <a:prstGeom prst="ellipse">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15" name="Title 1">
            <a:extLst>
              <a:ext uri="{FF2B5EF4-FFF2-40B4-BE49-F238E27FC236}">
                <a16:creationId xmlns:a16="http://schemas.microsoft.com/office/drawing/2014/main" id="{4CF7D07A-6EBC-4F0F-9250-66F5624FB54E}"/>
              </a:ext>
            </a:extLst>
          </p:cNvPr>
          <p:cNvSpPr txBox="1">
            <a:spLocks/>
          </p:cNvSpPr>
          <p:nvPr/>
        </p:nvSpPr>
        <p:spPr bwMode="auto">
          <a:xfrm>
            <a:off x="812136" y="180954"/>
            <a:ext cx="11379863" cy="72008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cs typeface="Arial" charset="0"/>
              </a:defRPr>
            </a:lvl2pPr>
            <a:lvl3pPr algn="ctr" rtl="0" eaLnBrk="1" fontAlgn="base" hangingPunct="1">
              <a:spcBef>
                <a:spcPct val="0"/>
              </a:spcBef>
              <a:spcAft>
                <a:spcPct val="0"/>
              </a:spcAft>
              <a:defRPr sz="4400">
                <a:solidFill>
                  <a:schemeClr val="tx2"/>
                </a:solidFill>
                <a:latin typeface="Arial" charset="0"/>
                <a:cs typeface="Arial" charset="0"/>
              </a:defRPr>
            </a:lvl3pPr>
            <a:lvl4pPr algn="ctr" rtl="0" eaLnBrk="1" fontAlgn="base" hangingPunct="1">
              <a:spcBef>
                <a:spcPct val="0"/>
              </a:spcBef>
              <a:spcAft>
                <a:spcPct val="0"/>
              </a:spcAft>
              <a:defRPr sz="4400">
                <a:solidFill>
                  <a:schemeClr val="tx2"/>
                </a:solidFill>
                <a:latin typeface="Arial" charset="0"/>
                <a:cs typeface="Arial" charset="0"/>
              </a:defRPr>
            </a:lvl4pPr>
            <a:lvl5pPr algn="ctr" rtl="0" eaLnBrk="1" fontAlgn="base" hangingPunct="1">
              <a:spcBef>
                <a:spcPct val="0"/>
              </a:spcBef>
              <a:spcAft>
                <a:spcPct val="0"/>
              </a:spcAft>
              <a:defRPr sz="4400">
                <a:solidFill>
                  <a:schemeClr val="tx2"/>
                </a:solidFill>
                <a:latin typeface="Arial" charset="0"/>
                <a:cs typeface="Arial" charset="0"/>
              </a:defRPr>
            </a:lvl5pPr>
            <a:lvl6pPr marL="457200" algn="ctr" rtl="0" eaLnBrk="1" fontAlgn="base" hangingPunct="1">
              <a:spcBef>
                <a:spcPct val="0"/>
              </a:spcBef>
              <a:spcAft>
                <a:spcPct val="0"/>
              </a:spcAft>
              <a:defRPr sz="4400">
                <a:solidFill>
                  <a:schemeClr val="tx2"/>
                </a:solidFill>
                <a:latin typeface="Arial" charset="0"/>
                <a:cs typeface="Arial" charset="0"/>
              </a:defRPr>
            </a:lvl6pPr>
            <a:lvl7pPr marL="914400" algn="ctr" rtl="0" eaLnBrk="1" fontAlgn="base" hangingPunct="1">
              <a:spcBef>
                <a:spcPct val="0"/>
              </a:spcBef>
              <a:spcAft>
                <a:spcPct val="0"/>
              </a:spcAft>
              <a:defRPr sz="4400">
                <a:solidFill>
                  <a:schemeClr val="tx2"/>
                </a:solidFill>
                <a:latin typeface="Arial" charset="0"/>
                <a:cs typeface="Arial" charset="0"/>
              </a:defRPr>
            </a:lvl7pPr>
            <a:lvl8pPr marL="1371600" algn="ctr" rtl="0" eaLnBrk="1" fontAlgn="base" hangingPunct="1">
              <a:spcBef>
                <a:spcPct val="0"/>
              </a:spcBef>
              <a:spcAft>
                <a:spcPct val="0"/>
              </a:spcAft>
              <a:defRPr sz="4400">
                <a:solidFill>
                  <a:schemeClr val="tx2"/>
                </a:solidFill>
                <a:latin typeface="Arial" charset="0"/>
                <a:cs typeface="Arial" charset="0"/>
              </a:defRPr>
            </a:lvl8pPr>
            <a:lvl9pPr marL="1828800" algn="ctr" rtl="0" eaLnBrk="1" fontAlgn="base" hangingPunct="1">
              <a:spcBef>
                <a:spcPct val="0"/>
              </a:spcBef>
              <a:spcAft>
                <a:spcPct val="0"/>
              </a:spcAft>
              <a:defRPr sz="4400">
                <a:solidFill>
                  <a:schemeClr val="tx2"/>
                </a:solidFill>
                <a:latin typeface="Arial" charset="0"/>
                <a:cs typeface="Arial" charset="0"/>
              </a:defRPr>
            </a:lvl9pPr>
          </a:lstStyle>
          <a:p>
            <a:pPr>
              <a:defRPr/>
            </a:pPr>
            <a:r>
              <a:rPr lang="en-GB" sz="4800" dirty="0">
                <a:solidFill>
                  <a:srgbClr val="610073"/>
                </a:solidFill>
                <a:latin typeface="Calibri" panose="020F0502020204030204" pitchFamily="34" charset="0"/>
                <a:cs typeface="Calibri" panose="020F0502020204030204" pitchFamily="34" charset="0"/>
              </a:rPr>
              <a:t>Where can I find any further information?</a:t>
            </a:r>
          </a:p>
        </p:txBody>
      </p:sp>
      <p:sp>
        <p:nvSpPr>
          <p:cNvPr id="12" name="TextBox 11">
            <a:extLst>
              <a:ext uri="{FF2B5EF4-FFF2-40B4-BE49-F238E27FC236}">
                <a16:creationId xmlns:a16="http://schemas.microsoft.com/office/drawing/2014/main" id="{4E5DB47B-8AAF-4170-996A-3711DB970C41}"/>
              </a:ext>
            </a:extLst>
          </p:cNvPr>
          <p:cNvSpPr txBox="1"/>
          <p:nvPr/>
        </p:nvSpPr>
        <p:spPr>
          <a:xfrm>
            <a:off x="1260106" y="1193816"/>
            <a:ext cx="10134387" cy="4154984"/>
          </a:xfrm>
          <a:prstGeom prst="rect">
            <a:avLst/>
          </a:prstGeom>
          <a:noFill/>
        </p:spPr>
        <p:txBody>
          <a:bodyPr wrap="square">
            <a:spAutoFit/>
          </a:bodyPr>
          <a:lstStyle/>
          <a:p>
            <a:pPr algn="ctr"/>
            <a:r>
              <a:rPr lang="en-GB" sz="2400" dirty="0">
                <a:latin typeface="Century Gothic" panose="020B0502020202020204" pitchFamily="34" charset="0"/>
              </a:rPr>
              <a:t>The science team are more than happy to discuss the triple science option with you. We advise that it’s best to speak to your main science teacher as they know you best.</a:t>
            </a:r>
          </a:p>
          <a:p>
            <a:endParaRPr lang="en-GB" sz="2400" dirty="0">
              <a:latin typeface="Century Gothic" panose="020B0502020202020204" pitchFamily="34" charset="0"/>
            </a:endParaRPr>
          </a:p>
          <a:p>
            <a:pPr algn="ctr"/>
            <a:r>
              <a:rPr lang="en-GB" sz="2400" dirty="0">
                <a:latin typeface="Century Gothic" panose="020B0502020202020204" pitchFamily="34" charset="0"/>
              </a:rPr>
              <a:t>For any further information please contact the </a:t>
            </a:r>
          </a:p>
          <a:p>
            <a:pPr algn="ctr"/>
            <a:r>
              <a:rPr lang="en-GB" sz="2400" dirty="0">
                <a:latin typeface="Century Gothic" panose="020B0502020202020204" pitchFamily="34" charset="0"/>
              </a:rPr>
              <a:t>Director of Science – Mrs Julie Morgan </a:t>
            </a:r>
          </a:p>
          <a:p>
            <a:pPr algn="ctr"/>
            <a:r>
              <a:rPr lang="en-GB" sz="2400" dirty="0">
                <a:latin typeface="Century Gothic" panose="020B0502020202020204" pitchFamily="34" charset="0"/>
              </a:rPr>
              <a:t>julie.morgan@oldburywells.com</a:t>
            </a:r>
          </a:p>
          <a:p>
            <a:pPr algn="ctr"/>
            <a:endParaRPr lang="en-GB" sz="2400" dirty="0">
              <a:latin typeface="Century Gothic" panose="020B0502020202020204" pitchFamily="34" charset="0"/>
            </a:endParaRPr>
          </a:p>
          <a:p>
            <a:pPr algn="ctr"/>
            <a:r>
              <a:rPr lang="en-GB" sz="2400" dirty="0">
                <a:latin typeface="Century Gothic" panose="020B0502020202020204" pitchFamily="34" charset="0"/>
              </a:rPr>
              <a:t>or access the AQA course specification on </a:t>
            </a:r>
          </a:p>
          <a:p>
            <a:pPr algn="ctr"/>
            <a:r>
              <a:rPr lang="en-GB" sz="2400" dirty="0">
                <a:latin typeface="Century Gothic" panose="020B0502020202020204" pitchFamily="34" charset="0"/>
              </a:rPr>
              <a:t>https://www.aqa.org.uk/subjects/science/gcse </a:t>
            </a:r>
          </a:p>
          <a:p>
            <a:pPr algn="ctr"/>
            <a:endParaRPr lang="en-GB" sz="2400" dirty="0">
              <a:latin typeface="Century Gothic" panose="020B0502020202020204" pitchFamily="34" charset="0"/>
            </a:endParaRPr>
          </a:p>
        </p:txBody>
      </p:sp>
      <p:pic>
        <p:nvPicPr>
          <p:cNvPr id="3080" name="Picture 8" descr="Science and technology symbols on round icons - Download Free Vectors,  Clipart Graphics &amp; Vector Art">
            <a:extLst>
              <a:ext uri="{FF2B5EF4-FFF2-40B4-BE49-F238E27FC236}">
                <a16:creationId xmlns:a16="http://schemas.microsoft.com/office/drawing/2014/main" id="{BB1DBF74-39C5-4AF4-B4BD-6250FCB58CD5}"/>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66823"/>
          <a:stretch/>
        </p:blipFill>
        <p:spPr bwMode="auto">
          <a:xfrm>
            <a:off x="8392025" y="5900755"/>
            <a:ext cx="3415662" cy="85319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8" descr="Science and technology symbols on round icons - Download Free Vectors,  Clipart Graphics &amp; Vector Art">
            <a:extLst>
              <a:ext uri="{FF2B5EF4-FFF2-40B4-BE49-F238E27FC236}">
                <a16:creationId xmlns:a16="http://schemas.microsoft.com/office/drawing/2014/main" id="{678D3390-1A4C-4F1B-B686-938C77F518A1}"/>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36468" b="35411"/>
          <a:stretch/>
        </p:blipFill>
        <p:spPr bwMode="auto">
          <a:xfrm>
            <a:off x="4744278" y="5900755"/>
            <a:ext cx="3647747" cy="77231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8" descr="Science and technology symbols on round icons - Download Free Vectors,  Clipart Graphics &amp; Vector Art">
            <a:extLst>
              <a:ext uri="{FF2B5EF4-FFF2-40B4-BE49-F238E27FC236}">
                <a16:creationId xmlns:a16="http://schemas.microsoft.com/office/drawing/2014/main" id="{D4E69146-41AC-4086-A8E2-B3E82B53C45A}"/>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b="65765"/>
          <a:stretch/>
        </p:blipFill>
        <p:spPr bwMode="auto">
          <a:xfrm>
            <a:off x="1539033" y="5846892"/>
            <a:ext cx="3205245" cy="826173"/>
          </a:xfrm>
          <a:prstGeom prst="rect">
            <a:avLst/>
          </a:prstGeom>
          <a:noFill/>
          <a:extLst>
            <a:ext uri="{909E8E84-426E-40DD-AFC4-6F175D3DCCD1}">
              <a14:hiddenFill xmlns:a14="http://schemas.microsoft.com/office/drawing/2010/main">
                <a:solidFill>
                  <a:srgbClr val="FFFFFF"/>
                </a:solidFill>
              </a14:hiddenFill>
            </a:ext>
          </a:extLst>
        </p:spPr>
      </p:pic>
      <p:pic>
        <p:nvPicPr>
          <p:cNvPr id="4" name="Audio 3">
            <a:hlinkClick r:id="" action="ppaction://media"/>
            <a:extLst>
              <a:ext uri="{FF2B5EF4-FFF2-40B4-BE49-F238E27FC236}">
                <a16:creationId xmlns:a16="http://schemas.microsoft.com/office/drawing/2014/main" id="{F333EA96-9BC9-47A5-987B-833BA279DB52}"/>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897325301"/>
      </p:ext>
    </p:extLst>
  </p:cSld>
  <p:clrMapOvr>
    <a:masterClrMapping/>
  </p:clrMapOvr>
  <mc:AlternateContent xmlns:mc="http://schemas.openxmlformats.org/markup-compatibility/2006" xmlns:p14="http://schemas.microsoft.com/office/powerpoint/2010/main">
    <mc:Choice Requires="p14">
      <p:transition p14:dur="10" advTm="53085"/>
    </mc:Choice>
    <mc:Fallback xmlns="">
      <p:transition advTm="530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5BF0E80F59BB104798E222572B3D5FDE" ma:contentTypeVersion="12" ma:contentTypeDescription="Create a new document." ma:contentTypeScope="" ma:versionID="6d3ace640bf360eaecbf916c3d376203">
  <xsd:schema xmlns:xsd="http://www.w3.org/2001/XMLSchema" xmlns:xs="http://www.w3.org/2001/XMLSchema" xmlns:p="http://schemas.microsoft.com/office/2006/metadata/properties" xmlns:ns2="3cde8ce8-497b-4d58-ad3b-77e996642cc8" xmlns:ns3="1c2ace7b-0193-49d6-b28f-a6c5f1daf0a8" targetNamespace="http://schemas.microsoft.com/office/2006/metadata/properties" ma:root="true" ma:fieldsID="68de4921ee568875b070f02223174350" ns2:_="" ns3:_="">
    <xsd:import namespace="3cde8ce8-497b-4d58-ad3b-77e996642cc8"/>
    <xsd:import namespace="1c2ace7b-0193-49d6-b28f-a6c5f1daf0a8"/>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Tags" minOccurs="0"/>
                <xsd:element ref="ns3:MediaServiceDateTaken" minOccurs="0"/>
                <xsd:element ref="ns3:MediaServiceLocation" minOccurs="0"/>
                <xsd:element ref="ns3:MediaServiceOCR" minOccurs="0"/>
                <xsd:element ref="ns3:MediaServiceEventHashCode" minOccurs="0"/>
                <xsd:element ref="ns3:MediaServiceGenerationTime"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cde8ce8-497b-4d58-ad3b-77e996642cc8"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1c2ace7b-0193-49d6-b28f-a6c5f1daf0a8" elementFormDefault="qualified">
    <xsd:import namespace="http://schemas.microsoft.com/office/2006/documentManagement/types"/>
    <xsd:import namespace="http://schemas.microsoft.com/office/infopath/2007/PartnerControls"/>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element name="MediaServiceAutoTags" ma:index="12" nillable="true" ma:displayName="MediaServiceAutoTags" ma:description="" ma:internalName="MediaServiceAutoTags" ma:readOnly="true">
      <xsd:simpleType>
        <xsd:restriction base="dms:Text"/>
      </xsd:simpleType>
    </xsd:element>
    <xsd:element name="MediaServiceDateTaken" ma:index="13" nillable="true" ma:displayName="MediaServiceDateTaken" ma:description="" ma:hidden="true" ma:internalName="MediaServiceDateTaken" ma:readOnly="true">
      <xsd:simpleType>
        <xsd:restriction base="dms:Text"/>
      </xsd:simpleType>
    </xsd:element>
    <xsd:element name="MediaServiceLocation" ma:index="14" nillable="true" ma:displayName="MediaServiceLocation" ma:description="" ma:internalName="MediaServiceLocation"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5B80F6D-5EE3-42AB-89DF-89EB7DE783CF}">
  <ds:schemaRefs>
    <ds:schemaRef ds:uri="http://schemas.openxmlformats.org/package/2006/metadata/core-properties"/>
    <ds:schemaRef ds:uri="http://schemas.microsoft.com/office/2006/documentManagement/types"/>
    <ds:schemaRef ds:uri="http://purl.org/dc/dcmitype/"/>
    <ds:schemaRef ds:uri="http://schemas.microsoft.com/office/infopath/2007/PartnerControls"/>
    <ds:schemaRef ds:uri="http://purl.org/dc/elements/1.1/"/>
    <ds:schemaRef ds:uri="http://schemas.microsoft.com/office/2006/metadata/properties"/>
    <ds:schemaRef ds:uri="3cde8ce8-497b-4d58-ad3b-77e996642cc8"/>
    <ds:schemaRef ds:uri="1c2ace7b-0193-49d6-b28f-a6c5f1daf0a8"/>
    <ds:schemaRef ds:uri="http://purl.org/dc/terms/"/>
    <ds:schemaRef ds:uri="http://www.w3.org/XML/1998/namespace"/>
  </ds:schemaRefs>
</ds:datastoreItem>
</file>

<file path=customXml/itemProps2.xml><?xml version="1.0" encoding="utf-8"?>
<ds:datastoreItem xmlns:ds="http://schemas.openxmlformats.org/officeDocument/2006/customXml" ds:itemID="{FD93EDDD-B3E9-4D13-BE24-4553BD0CE893}">
  <ds:schemaRefs>
    <ds:schemaRef ds:uri="http://schemas.microsoft.com/sharepoint/v3/contenttype/forms"/>
  </ds:schemaRefs>
</ds:datastoreItem>
</file>

<file path=customXml/itemProps3.xml><?xml version="1.0" encoding="utf-8"?>
<ds:datastoreItem xmlns:ds="http://schemas.openxmlformats.org/officeDocument/2006/customXml" ds:itemID="{59DD4F1F-7205-4CE3-B3F8-7D8DC66EE86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cde8ce8-497b-4d58-ad3b-77e996642cc8"/>
    <ds:schemaRef ds:uri="1c2ace7b-0193-49d6-b28f-a6c5f1daf0a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576</TotalTime>
  <Words>442</Words>
  <Application>Microsoft Office PowerPoint</Application>
  <PresentationFormat>Widescreen</PresentationFormat>
  <Paragraphs>73</Paragraphs>
  <Slides>6</Slides>
  <Notes>6</Notes>
  <HiddenSlides>0</HiddenSlides>
  <MMClips>6</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6</vt:i4>
      </vt:variant>
    </vt:vector>
  </HeadingPairs>
  <TitlesOfParts>
    <vt:vector size="11" baseType="lpstr">
      <vt:lpstr>Arial</vt:lpstr>
      <vt:lpstr>Calibri</vt:lpstr>
      <vt:lpstr>Calibri Light</vt:lpstr>
      <vt:lpstr>Century Gothic</vt:lpstr>
      <vt:lpstr>1_Office Theme</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Lee</dc:creator>
  <cp:lastModifiedBy>Cowburn, Claire</cp:lastModifiedBy>
  <cp:revision>6</cp:revision>
  <dcterms:created xsi:type="dcterms:W3CDTF">2021-01-13T08:07:27Z</dcterms:created>
  <dcterms:modified xsi:type="dcterms:W3CDTF">2021-03-08T12:04:31Z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0x0101005BF0E80F59BB104798E222572B3D5FDE</vt:lpwstr>
  </property>
</Properties>
</file>