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F7A6E-F0DE-410A-BC1C-84634E99F272}" v="115" dt="2021-06-03T10:43:29.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72" d="100"/>
          <a:sy n="7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inger, Ben" userId="688ce517-5ba7-440e-8201-879011674eaa" providerId="ADAL" clId="{256F7A6E-F0DE-410A-BC1C-84634E99F272}"/>
    <pc:docChg chg="undo custSel addSld delSld modSld sldOrd">
      <pc:chgData name="Grainger, Ben" userId="688ce517-5ba7-440e-8201-879011674eaa" providerId="ADAL" clId="{256F7A6E-F0DE-410A-BC1C-84634E99F272}" dt="2021-06-03T10:47:38.009" v="4509" actId="20577"/>
      <pc:docMkLst>
        <pc:docMk/>
      </pc:docMkLst>
      <pc:sldChg chg="modSp mod">
        <pc:chgData name="Grainger, Ben" userId="688ce517-5ba7-440e-8201-879011674eaa" providerId="ADAL" clId="{256F7A6E-F0DE-410A-BC1C-84634E99F272}" dt="2021-06-03T08:57:08.336" v="36" actId="207"/>
        <pc:sldMkLst>
          <pc:docMk/>
          <pc:sldMk cId="599996629" sldId="256"/>
        </pc:sldMkLst>
        <pc:spChg chg="mod">
          <ac:chgData name="Grainger, Ben" userId="688ce517-5ba7-440e-8201-879011674eaa" providerId="ADAL" clId="{256F7A6E-F0DE-410A-BC1C-84634E99F272}" dt="2021-06-03T08:57:08.336" v="36" actId="207"/>
          <ac:spMkLst>
            <pc:docMk/>
            <pc:sldMk cId="599996629" sldId="256"/>
            <ac:spMk id="8" creationId="{61C385E7-FC2E-410F-B975-78350303A8CF}"/>
          </ac:spMkLst>
        </pc:spChg>
      </pc:sldChg>
      <pc:sldChg chg="addSp delSp modSp new mod setBg">
        <pc:chgData name="Grainger, Ben" userId="688ce517-5ba7-440e-8201-879011674eaa" providerId="ADAL" clId="{256F7A6E-F0DE-410A-BC1C-84634E99F272}" dt="2021-06-03T09:29:26.848" v="1393"/>
        <pc:sldMkLst>
          <pc:docMk/>
          <pc:sldMk cId="1635865075" sldId="257"/>
        </pc:sldMkLst>
        <pc:spChg chg="mod">
          <ac:chgData name="Grainger, Ben" userId="688ce517-5ba7-440e-8201-879011674eaa" providerId="ADAL" clId="{256F7A6E-F0DE-410A-BC1C-84634E99F272}" dt="2021-06-03T08:58:13.674" v="92" actId="20577"/>
          <ac:spMkLst>
            <pc:docMk/>
            <pc:sldMk cId="1635865075" sldId="257"/>
            <ac:spMk id="2" creationId="{84C8AC15-5FBE-49E1-B665-B17F2FA0D25B}"/>
          </ac:spMkLst>
        </pc:spChg>
        <pc:spChg chg="del mod">
          <ac:chgData name="Grainger, Ben" userId="688ce517-5ba7-440e-8201-879011674eaa" providerId="ADAL" clId="{256F7A6E-F0DE-410A-BC1C-84634E99F272}" dt="2021-06-03T08:58:20.037" v="95" actId="478"/>
          <ac:spMkLst>
            <pc:docMk/>
            <pc:sldMk cId="1635865075" sldId="257"/>
            <ac:spMk id="3" creationId="{A9C57AE9-6C6C-41B2-8A9F-616EF1936E43}"/>
          </ac:spMkLst>
        </pc:spChg>
        <pc:spChg chg="add mod">
          <ac:chgData name="Grainger, Ben" userId="688ce517-5ba7-440e-8201-879011674eaa" providerId="ADAL" clId="{256F7A6E-F0DE-410A-BC1C-84634E99F272}" dt="2021-06-03T09:26:29.608" v="1388" actId="207"/>
          <ac:spMkLst>
            <pc:docMk/>
            <pc:sldMk cId="1635865075" sldId="257"/>
            <ac:spMk id="4" creationId="{2BCB85C8-18AA-4E08-837F-179D33B83DBD}"/>
          </ac:spMkLst>
        </pc:spChg>
        <pc:spChg chg="add">
          <ac:chgData name="Grainger, Ben" userId="688ce517-5ba7-440e-8201-879011674eaa" providerId="ADAL" clId="{256F7A6E-F0DE-410A-BC1C-84634E99F272}" dt="2021-06-03T08:57:47.950" v="38" actId="26606"/>
          <ac:spMkLst>
            <pc:docMk/>
            <pc:sldMk cId="1635865075" sldId="257"/>
            <ac:spMk id="8" creationId="{1B15ED52-F352-441B-82BF-E0EA34836D08}"/>
          </ac:spMkLst>
        </pc:spChg>
        <pc:spChg chg="add">
          <ac:chgData name="Grainger, Ben" userId="688ce517-5ba7-440e-8201-879011674eaa" providerId="ADAL" clId="{256F7A6E-F0DE-410A-BC1C-84634E99F272}" dt="2021-06-03T08:57:47.950" v="38" actId="26606"/>
          <ac:spMkLst>
            <pc:docMk/>
            <pc:sldMk cId="1635865075" sldId="257"/>
            <ac:spMk id="10" creationId="{3B2E3793-BFE6-45A2-9B7B-E18844431C99}"/>
          </ac:spMkLst>
        </pc:spChg>
        <pc:spChg chg="add">
          <ac:chgData name="Grainger, Ben" userId="688ce517-5ba7-440e-8201-879011674eaa" providerId="ADAL" clId="{256F7A6E-F0DE-410A-BC1C-84634E99F272}" dt="2021-06-03T08:57:47.950" v="38" actId="26606"/>
          <ac:spMkLst>
            <pc:docMk/>
            <pc:sldMk cId="1635865075" sldId="257"/>
            <ac:spMk id="12" creationId="{BC4C4868-CB8F-4AF9-9CDB-8108F2C19B67}"/>
          </ac:spMkLst>
        </pc:spChg>
        <pc:spChg chg="add">
          <ac:chgData name="Grainger, Ben" userId="688ce517-5ba7-440e-8201-879011674eaa" providerId="ADAL" clId="{256F7A6E-F0DE-410A-BC1C-84634E99F272}" dt="2021-06-03T08:57:47.950" v="38" actId="26606"/>
          <ac:spMkLst>
            <pc:docMk/>
            <pc:sldMk cId="1635865075" sldId="257"/>
            <ac:spMk id="14" creationId="{375E0459-6403-40CD-989D-56A4407CA12E}"/>
          </ac:spMkLst>
        </pc:spChg>
        <pc:spChg chg="add">
          <ac:chgData name="Grainger, Ben" userId="688ce517-5ba7-440e-8201-879011674eaa" providerId="ADAL" clId="{256F7A6E-F0DE-410A-BC1C-84634E99F272}" dt="2021-06-03T08:57:47.950" v="38" actId="26606"/>
          <ac:spMkLst>
            <pc:docMk/>
            <pc:sldMk cId="1635865075" sldId="257"/>
            <ac:spMk id="16" creationId="{53E5B1A8-3AC9-4BD1-9BBC-78CA94F2D1BA}"/>
          </ac:spMkLst>
        </pc:spChg>
        <pc:picChg chg="add mod">
          <ac:chgData name="Grainger, Ben" userId="688ce517-5ba7-440e-8201-879011674eaa" providerId="ADAL" clId="{256F7A6E-F0DE-410A-BC1C-84634E99F272}" dt="2021-06-03T09:27:06.258" v="1392" actId="14100"/>
          <ac:picMkLst>
            <pc:docMk/>
            <pc:sldMk cId="1635865075" sldId="257"/>
            <ac:picMk id="11" creationId="{B99EE28B-A373-4267-9E6D-E504D00422C0}"/>
          </ac:picMkLst>
        </pc:picChg>
        <pc:picChg chg="mod">
          <ac:chgData name="Grainger, Ben" userId="688ce517-5ba7-440e-8201-879011674eaa" providerId="ADAL" clId="{256F7A6E-F0DE-410A-BC1C-84634E99F272}" dt="2021-06-03T09:29:26.848" v="1393"/>
          <ac:picMkLst>
            <pc:docMk/>
            <pc:sldMk cId="1635865075" sldId="257"/>
            <ac:picMk id="13" creationId="{49E310BB-E6CC-42F4-BE7F-470D13A27576}"/>
          </ac:picMkLst>
        </pc:picChg>
      </pc:sldChg>
      <pc:sldChg chg="new del">
        <pc:chgData name="Grainger, Ben" userId="688ce517-5ba7-440e-8201-879011674eaa" providerId="ADAL" clId="{256F7A6E-F0DE-410A-BC1C-84634E99F272}" dt="2021-06-03T09:46:51.924" v="1749" actId="47"/>
        <pc:sldMkLst>
          <pc:docMk/>
          <pc:sldMk cId="2670686513" sldId="258"/>
        </pc:sldMkLst>
      </pc:sldChg>
      <pc:sldChg chg="addSp delSp modSp add mod">
        <pc:chgData name="Grainger, Ben" userId="688ce517-5ba7-440e-8201-879011674eaa" providerId="ADAL" clId="{256F7A6E-F0DE-410A-BC1C-84634E99F272}" dt="2021-06-03T10:18:46.219" v="2492" actId="20577"/>
        <pc:sldMkLst>
          <pc:docMk/>
          <pc:sldMk cId="2780775794" sldId="259"/>
        </pc:sldMkLst>
        <pc:spChg chg="mod">
          <ac:chgData name="Grainger, Ben" userId="688ce517-5ba7-440e-8201-879011674eaa" providerId="ADAL" clId="{256F7A6E-F0DE-410A-BC1C-84634E99F272}" dt="2021-06-03T09:30:45.037" v="1437" actId="6549"/>
          <ac:spMkLst>
            <pc:docMk/>
            <pc:sldMk cId="2780775794" sldId="259"/>
            <ac:spMk id="2" creationId="{84C8AC15-5FBE-49E1-B665-B17F2FA0D25B}"/>
          </ac:spMkLst>
        </pc:spChg>
        <pc:spChg chg="mod">
          <ac:chgData name="Grainger, Ben" userId="688ce517-5ba7-440e-8201-879011674eaa" providerId="ADAL" clId="{256F7A6E-F0DE-410A-BC1C-84634E99F272}" dt="2021-06-03T09:31:28.017" v="1496" actId="14100"/>
          <ac:spMkLst>
            <pc:docMk/>
            <pc:sldMk cId="2780775794" sldId="259"/>
            <ac:spMk id="4" creationId="{2BCB85C8-18AA-4E08-837F-179D33B83DBD}"/>
          </ac:spMkLst>
        </pc:spChg>
        <pc:spChg chg="add mod">
          <ac:chgData name="Grainger, Ben" userId="688ce517-5ba7-440e-8201-879011674eaa" providerId="ADAL" clId="{256F7A6E-F0DE-410A-BC1C-84634E99F272}" dt="2021-06-03T10:12:15.596" v="2328" actId="1076"/>
          <ac:spMkLst>
            <pc:docMk/>
            <pc:sldMk cId="2780775794" sldId="259"/>
            <ac:spMk id="13" creationId="{D09C8C83-52C3-43AB-80F2-19DD905504F3}"/>
          </ac:spMkLst>
        </pc:spChg>
        <pc:spChg chg="add mod">
          <ac:chgData name="Grainger, Ben" userId="688ce517-5ba7-440e-8201-879011674eaa" providerId="ADAL" clId="{256F7A6E-F0DE-410A-BC1C-84634E99F272}" dt="2021-06-03T10:14:33.730" v="2369" actId="1076"/>
          <ac:spMkLst>
            <pc:docMk/>
            <pc:sldMk cId="2780775794" sldId="259"/>
            <ac:spMk id="15" creationId="{A88485EB-396B-42B8-91AF-88BB12002443}"/>
          </ac:spMkLst>
        </pc:spChg>
        <pc:spChg chg="add mod">
          <ac:chgData name="Grainger, Ben" userId="688ce517-5ba7-440e-8201-879011674eaa" providerId="ADAL" clId="{256F7A6E-F0DE-410A-BC1C-84634E99F272}" dt="2021-06-03T10:17:07.788" v="2445" actId="207"/>
          <ac:spMkLst>
            <pc:docMk/>
            <pc:sldMk cId="2780775794" sldId="259"/>
            <ac:spMk id="19" creationId="{B277BB36-832B-48C3-A683-8141C8EA8438}"/>
          </ac:spMkLst>
        </pc:spChg>
        <pc:spChg chg="add mod">
          <ac:chgData name="Grainger, Ben" userId="688ce517-5ba7-440e-8201-879011674eaa" providerId="ADAL" clId="{256F7A6E-F0DE-410A-BC1C-84634E99F272}" dt="2021-06-03T10:18:46.219" v="2492" actId="20577"/>
          <ac:spMkLst>
            <pc:docMk/>
            <pc:sldMk cId="2780775794" sldId="259"/>
            <ac:spMk id="22" creationId="{4AA9465F-8EF2-4BBA-ABDA-E55258EF1E67}"/>
          </ac:spMkLst>
        </pc:spChg>
        <pc:graphicFrameChg chg="add del mod modGraphic">
          <ac:chgData name="Grainger, Ben" userId="688ce517-5ba7-440e-8201-879011674eaa" providerId="ADAL" clId="{256F7A6E-F0DE-410A-BC1C-84634E99F272}" dt="2021-06-03T09:34:23.141" v="1537" actId="478"/>
          <ac:graphicFrameMkLst>
            <pc:docMk/>
            <pc:sldMk cId="2780775794" sldId="259"/>
            <ac:graphicFrameMk id="3" creationId="{F3B0155B-6D44-4547-BA08-464A0011136A}"/>
          </ac:graphicFrameMkLst>
        </pc:graphicFrameChg>
        <pc:picChg chg="del">
          <ac:chgData name="Grainger, Ben" userId="688ce517-5ba7-440e-8201-879011674eaa" providerId="ADAL" clId="{256F7A6E-F0DE-410A-BC1C-84634E99F272}" dt="2021-06-03T09:30:48.129" v="1438" actId="478"/>
          <ac:picMkLst>
            <pc:docMk/>
            <pc:sldMk cId="2780775794" sldId="259"/>
            <ac:picMk id="11" creationId="{B99EE28B-A373-4267-9E6D-E504D00422C0}"/>
          </ac:picMkLst>
        </pc:picChg>
        <pc:picChg chg="add del mod">
          <ac:chgData name="Grainger, Ben" userId="688ce517-5ba7-440e-8201-879011674eaa" providerId="ADAL" clId="{256F7A6E-F0DE-410A-BC1C-84634E99F272}" dt="2021-06-03T09:38:14.938" v="1611" actId="478"/>
          <ac:picMkLst>
            <pc:docMk/>
            <pc:sldMk cId="2780775794" sldId="259"/>
            <ac:picMk id="1026" creationId="{C0C7B87D-A04D-460D-97CE-71F997DB1B05}"/>
          </ac:picMkLst>
        </pc:picChg>
        <pc:picChg chg="add mod">
          <ac:chgData name="Grainger, Ben" userId="688ce517-5ba7-440e-8201-879011674eaa" providerId="ADAL" clId="{256F7A6E-F0DE-410A-BC1C-84634E99F272}" dt="2021-06-03T09:39:04.175" v="1618" actId="14100"/>
          <ac:picMkLst>
            <pc:docMk/>
            <pc:sldMk cId="2780775794" sldId="259"/>
            <ac:picMk id="1028" creationId="{ED934B1E-C5A6-4EDC-B2B1-4FF90FF14240}"/>
          </ac:picMkLst>
        </pc:picChg>
        <pc:picChg chg="add mod">
          <ac:chgData name="Grainger, Ben" userId="688ce517-5ba7-440e-8201-879011674eaa" providerId="ADAL" clId="{256F7A6E-F0DE-410A-BC1C-84634E99F272}" dt="2021-06-03T10:13:32.439" v="2341" actId="1076"/>
          <ac:picMkLst>
            <pc:docMk/>
            <pc:sldMk cId="2780775794" sldId="259"/>
            <ac:picMk id="1030" creationId="{14B95295-AB47-4B3F-A7D1-557CA0D549A2}"/>
          </ac:picMkLst>
        </pc:picChg>
        <pc:picChg chg="add mod">
          <ac:chgData name="Grainger, Ben" userId="688ce517-5ba7-440e-8201-879011674eaa" providerId="ADAL" clId="{256F7A6E-F0DE-410A-BC1C-84634E99F272}" dt="2021-06-03T10:16:57.216" v="2442" actId="14100"/>
          <ac:picMkLst>
            <pc:docMk/>
            <pc:sldMk cId="2780775794" sldId="259"/>
            <ac:picMk id="1032" creationId="{0C32E924-7D03-4506-BA8C-D71B7006864A}"/>
          </ac:picMkLst>
        </pc:picChg>
        <pc:picChg chg="add mod">
          <ac:chgData name="Grainger, Ben" userId="688ce517-5ba7-440e-8201-879011674eaa" providerId="ADAL" clId="{256F7A6E-F0DE-410A-BC1C-84634E99F272}" dt="2021-06-03T10:18:25.517" v="2488" actId="14100"/>
          <ac:picMkLst>
            <pc:docMk/>
            <pc:sldMk cId="2780775794" sldId="259"/>
            <ac:picMk id="1034" creationId="{E17629D5-4B96-4334-9316-572B98FAFEE6}"/>
          </ac:picMkLst>
        </pc:picChg>
      </pc:sldChg>
      <pc:sldChg chg="addSp modSp add mod ord">
        <pc:chgData name="Grainger, Ben" userId="688ce517-5ba7-440e-8201-879011674eaa" providerId="ADAL" clId="{256F7A6E-F0DE-410A-BC1C-84634E99F272}" dt="2021-06-03T10:09:36.827" v="2221" actId="207"/>
        <pc:sldMkLst>
          <pc:docMk/>
          <pc:sldMk cId="4207455269" sldId="260"/>
        </pc:sldMkLst>
        <pc:spChg chg="add mod">
          <ac:chgData name="Grainger, Ben" userId="688ce517-5ba7-440e-8201-879011674eaa" providerId="ADAL" clId="{256F7A6E-F0DE-410A-BC1C-84634E99F272}" dt="2021-06-03T10:06:18.639" v="1883" actId="207"/>
          <ac:spMkLst>
            <pc:docMk/>
            <pc:sldMk cId="4207455269" sldId="260"/>
            <ac:spMk id="3" creationId="{39CF0778-F191-4ED1-9F8E-6E4040FA6886}"/>
          </ac:spMkLst>
        </pc:spChg>
        <pc:spChg chg="add mod">
          <ac:chgData name="Grainger, Ben" userId="688ce517-5ba7-440e-8201-879011674eaa" providerId="ADAL" clId="{256F7A6E-F0DE-410A-BC1C-84634E99F272}" dt="2021-06-03T10:06:22.441" v="1884" actId="207"/>
          <ac:spMkLst>
            <pc:docMk/>
            <pc:sldMk cId="4207455269" sldId="260"/>
            <ac:spMk id="13" creationId="{F54D008B-5EDA-411D-940E-9511B354EAE3}"/>
          </ac:spMkLst>
        </pc:spChg>
        <pc:spChg chg="add mod">
          <ac:chgData name="Grainger, Ben" userId="688ce517-5ba7-440e-8201-879011674eaa" providerId="ADAL" clId="{256F7A6E-F0DE-410A-BC1C-84634E99F272}" dt="2021-06-03T10:09:36.827" v="2221" actId="207"/>
          <ac:spMkLst>
            <pc:docMk/>
            <pc:sldMk cId="4207455269" sldId="260"/>
            <ac:spMk id="15" creationId="{ECBC7D65-AF51-4774-88AB-CC0A41E7F011}"/>
          </ac:spMkLst>
        </pc:spChg>
        <pc:spChg chg="add mod">
          <ac:chgData name="Grainger, Ben" userId="688ce517-5ba7-440e-8201-879011674eaa" providerId="ADAL" clId="{256F7A6E-F0DE-410A-BC1C-84634E99F272}" dt="2021-06-03T10:09:30.278" v="2220" actId="207"/>
          <ac:spMkLst>
            <pc:docMk/>
            <pc:sldMk cId="4207455269" sldId="260"/>
            <ac:spMk id="17" creationId="{5C07912F-99B3-4C33-9120-2C405191B6DC}"/>
          </ac:spMkLst>
        </pc:spChg>
        <pc:picChg chg="add mod">
          <ac:chgData name="Grainger, Ben" userId="688ce517-5ba7-440e-8201-879011674eaa" providerId="ADAL" clId="{256F7A6E-F0DE-410A-BC1C-84634E99F272}" dt="2021-06-03T10:05:34.524" v="1858" actId="1076"/>
          <ac:picMkLst>
            <pc:docMk/>
            <pc:sldMk cId="4207455269" sldId="260"/>
            <ac:picMk id="3074" creationId="{C4D109D7-E7B2-4BF5-9032-9A3482254C8C}"/>
          </ac:picMkLst>
        </pc:picChg>
        <pc:picChg chg="add mod">
          <ac:chgData name="Grainger, Ben" userId="688ce517-5ba7-440e-8201-879011674eaa" providerId="ADAL" clId="{256F7A6E-F0DE-410A-BC1C-84634E99F272}" dt="2021-06-03T10:07:14.839" v="1995" actId="14100"/>
          <ac:picMkLst>
            <pc:docMk/>
            <pc:sldMk cId="4207455269" sldId="260"/>
            <ac:picMk id="3076" creationId="{E3C0999D-ED1E-466D-A387-0AC71F5DC4E5}"/>
          </ac:picMkLst>
        </pc:picChg>
        <pc:picChg chg="add mod">
          <ac:chgData name="Grainger, Ben" userId="688ce517-5ba7-440e-8201-879011674eaa" providerId="ADAL" clId="{256F7A6E-F0DE-410A-BC1C-84634E99F272}" dt="2021-06-03T10:09:14.771" v="2218" actId="1076"/>
          <ac:picMkLst>
            <pc:docMk/>
            <pc:sldMk cId="4207455269" sldId="260"/>
            <ac:picMk id="3078" creationId="{9F3216DE-BAD1-47E6-86E5-3285FF1B7DFF}"/>
          </ac:picMkLst>
        </pc:picChg>
      </pc:sldChg>
      <pc:sldChg chg="addSp delSp modSp add mod">
        <pc:chgData name="Grainger, Ben" userId="688ce517-5ba7-440e-8201-879011674eaa" providerId="ADAL" clId="{256F7A6E-F0DE-410A-BC1C-84634E99F272}" dt="2021-06-03T10:30:19.318" v="3268" actId="1076"/>
        <pc:sldMkLst>
          <pc:docMk/>
          <pc:sldMk cId="559658208" sldId="261"/>
        </pc:sldMkLst>
        <pc:spChg chg="mod">
          <ac:chgData name="Grainger, Ben" userId="688ce517-5ba7-440e-8201-879011674eaa" providerId="ADAL" clId="{256F7A6E-F0DE-410A-BC1C-84634E99F272}" dt="2021-06-03T10:30:00.496" v="3264" actId="1076"/>
          <ac:spMkLst>
            <pc:docMk/>
            <pc:sldMk cId="559658208" sldId="261"/>
            <ac:spMk id="13" creationId="{D09C8C83-52C3-43AB-80F2-19DD905504F3}"/>
          </ac:spMkLst>
        </pc:spChg>
        <pc:spChg chg="mod">
          <ac:chgData name="Grainger, Ben" userId="688ce517-5ba7-440e-8201-879011674eaa" providerId="ADAL" clId="{256F7A6E-F0DE-410A-BC1C-84634E99F272}" dt="2021-06-03T10:23:48.310" v="2796" actId="1076"/>
          <ac:spMkLst>
            <pc:docMk/>
            <pc:sldMk cId="559658208" sldId="261"/>
            <ac:spMk id="15" creationId="{A88485EB-396B-42B8-91AF-88BB12002443}"/>
          </ac:spMkLst>
        </pc:spChg>
        <pc:spChg chg="mod">
          <ac:chgData name="Grainger, Ben" userId="688ce517-5ba7-440e-8201-879011674eaa" providerId="ADAL" clId="{256F7A6E-F0DE-410A-BC1C-84634E99F272}" dt="2021-06-03T10:29:54.584" v="3263" actId="1076"/>
          <ac:spMkLst>
            <pc:docMk/>
            <pc:sldMk cId="559658208" sldId="261"/>
            <ac:spMk id="19" creationId="{B277BB36-832B-48C3-A683-8141C8EA8438}"/>
          </ac:spMkLst>
        </pc:spChg>
        <pc:spChg chg="mod">
          <ac:chgData name="Grainger, Ben" userId="688ce517-5ba7-440e-8201-879011674eaa" providerId="ADAL" clId="{256F7A6E-F0DE-410A-BC1C-84634E99F272}" dt="2021-06-03T10:30:15.692" v="3267" actId="1076"/>
          <ac:spMkLst>
            <pc:docMk/>
            <pc:sldMk cId="559658208" sldId="261"/>
            <ac:spMk id="22" creationId="{4AA9465F-8EF2-4BBA-ABDA-E55258EF1E67}"/>
          </ac:spMkLst>
        </pc:spChg>
        <pc:picChg chg="del">
          <ac:chgData name="Grainger, Ben" userId="688ce517-5ba7-440e-8201-879011674eaa" providerId="ADAL" clId="{256F7A6E-F0DE-410A-BC1C-84634E99F272}" dt="2021-06-03T09:43:22.932" v="1694" actId="478"/>
          <ac:picMkLst>
            <pc:docMk/>
            <pc:sldMk cId="559658208" sldId="261"/>
            <ac:picMk id="1028" creationId="{ED934B1E-C5A6-4EDC-B2B1-4FF90FF14240}"/>
          </ac:picMkLst>
        </pc:picChg>
        <pc:picChg chg="del">
          <ac:chgData name="Grainger, Ben" userId="688ce517-5ba7-440e-8201-879011674eaa" providerId="ADAL" clId="{256F7A6E-F0DE-410A-BC1C-84634E99F272}" dt="2021-06-03T09:44:13.738" v="1702" actId="478"/>
          <ac:picMkLst>
            <pc:docMk/>
            <pc:sldMk cId="559658208" sldId="261"/>
            <ac:picMk id="1030" creationId="{14B95295-AB47-4B3F-A7D1-557CA0D549A2}"/>
          </ac:picMkLst>
        </pc:picChg>
        <pc:picChg chg="del">
          <ac:chgData name="Grainger, Ben" userId="688ce517-5ba7-440e-8201-879011674eaa" providerId="ADAL" clId="{256F7A6E-F0DE-410A-BC1C-84634E99F272}" dt="2021-06-03T09:44:29.038" v="1708" actId="478"/>
          <ac:picMkLst>
            <pc:docMk/>
            <pc:sldMk cId="559658208" sldId="261"/>
            <ac:picMk id="1032" creationId="{0C32E924-7D03-4506-BA8C-D71B7006864A}"/>
          </ac:picMkLst>
        </pc:picChg>
        <pc:picChg chg="del">
          <ac:chgData name="Grainger, Ben" userId="688ce517-5ba7-440e-8201-879011674eaa" providerId="ADAL" clId="{256F7A6E-F0DE-410A-BC1C-84634E99F272}" dt="2021-06-03T09:45:16.842" v="1724" actId="478"/>
          <ac:picMkLst>
            <pc:docMk/>
            <pc:sldMk cId="559658208" sldId="261"/>
            <ac:picMk id="1034" creationId="{E17629D5-4B96-4334-9316-572B98FAFEE6}"/>
          </ac:picMkLst>
        </pc:picChg>
        <pc:picChg chg="add mod">
          <ac:chgData name="Grainger, Ben" userId="688ce517-5ba7-440e-8201-879011674eaa" providerId="ADAL" clId="{256F7A6E-F0DE-410A-BC1C-84634E99F272}" dt="2021-06-03T10:30:04.513" v="3265" actId="14100"/>
          <ac:picMkLst>
            <pc:docMk/>
            <pc:sldMk cId="559658208" sldId="261"/>
            <ac:picMk id="4098" creationId="{A266F720-B188-47B3-A2E7-0761AC693BAE}"/>
          </ac:picMkLst>
        </pc:picChg>
        <pc:picChg chg="add mod">
          <ac:chgData name="Grainger, Ben" userId="688ce517-5ba7-440e-8201-879011674eaa" providerId="ADAL" clId="{256F7A6E-F0DE-410A-BC1C-84634E99F272}" dt="2021-06-03T10:21:13.854" v="2618" actId="1076"/>
          <ac:picMkLst>
            <pc:docMk/>
            <pc:sldMk cId="559658208" sldId="261"/>
            <ac:picMk id="4100" creationId="{C74EED10-3261-40C3-93E8-B1BAE222F4D1}"/>
          </ac:picMkLst>
        </pc:picChg>
        <pc:picChg chg="add mod">
          <ac:chgData name="Grainger, Ben" userId="688ce517-5ba7-440e-8201-879011674eaa" providerId="ADAL" clId="{256F7A6E-F0DE-410A-BC1C-84634E99F272}" dt="2021-06-03T10:30:19.318" v="3268" actId="1076"/>
          <ac:picMkLst>
            <pc:docMk/>
            <pc:sldMk cId="559658208" sldId="261"/>
            <ac:picMk id="4102" creationId="{D2D6FF44-7470-4F63-886A-A0F7E226844F}"/>
          </ac:picMkLst>
        </pc:picChg>
        <pc:picChg chg="add del mod">
          <ac:chgData name="Grainger, Ben" userId="688ce517-5ba7-440e-8201-879011674eaa" providerId="ADAL" clId="{256F7A6E-F0DE-410A-BC1C-84634E99F272}" dt="2021-06-03T09:46:49.612" v="1748" actId="478"/>
          <ac:picMkLst>
            <pc:docMk/>
            <pc:sldMk cId="559658208" sldId="261"/>
            <ac:picMk id="4104" creationId="{992972A9-CF0D-4C44-A663-C1E9C62C93F7}"/>
          </ac:picMkLst>
        </pc:picChg>
      </pc:sldChg>
      <pc:sldChg chg="addSp delSp modSp add mod ord">
        <pc:chgData name="Grainger, Ben" userId="688ce517-5ba7-440e-8201-879011674eaa" providerId="ADAL" clId="{256F7A6E-F0DE-410A-BC1C-84634E99F272}" dt="2021-06-03T10:47:38.009" v="4509" actId="20577"/>
        <pc:sldMkLst>
          <pc:docMk/>
          <pc:sldMk cId="3792456048" sldId="262"/>
        </pc:sldMkLst>
        <pc:spChg chg="mod">
          <ac:chgData name="Grainger, Ben" userId="688ce517-5ba7-440e-8201-879011674eaa" providerId="ADAL" clId="{256F7A6E-F0DE-410A-BC1C-84634E99F272}" dt="2021-06-03T10:32:08.404" v="3353" actId="14100"/>
          <ac:spMkLst>
            <pc:docMk/>
            <pc:sldMk cId="3792456048" sldId="262"/>
            <ac:spMk id="2" creationId="{84C8AC15-5FBE-49E1-B665-B17F2FA0D25B}"/>
          </ac:spMkLst>
        </pc:spChg>
        <pc:spChg chg="mod">
          <ac:chgData name="Grainger, Ben" userId="688ce517-5ba7-440e-8201-879011674eaa" providerId="ADAL" clId="{256F7A6E-F0DE-410A-BC1C-84634E99F272}" dt="2021-06-03T10:47:38.009" v="4509" actId="20577"/>
          <ac:spMkLst>
            <pc:docMk/>
            <pc:sldMk cId="3792456048" sldId="262"/>
            <ac:spMk id="4" creationId="{2BCB85C8-18AA-4E08-837F-179D33B83DBD}"/>
          </ac:spMkLst>
        </pc:spChg>
        <pc:spChg chg="add mod">
          <ac:chgData name="Grainger, Ben" userId="688ce517-5ba7-440e-8201-879011674eaa" providerId="ADAL" clId="{256F7A6E-F0DE-410A-BC1C-84634E99F272}" dt="2021-06-03T10:39:53.676" v="4209" actId="14100"/>
          <ac:spMkLst>
            <pc:docMk/>
            <pc:sldMk cId="3792456048" sldId="262"/>
            <ac:spMk id="6" creationId="{FF832901-87CA-41F6-9A11-AF6ADDA2D14B}"/>
          </ac:spMkLst>
        </pc:spChg>
        <pc:spChg chg="add mod">
          <ac:chgData name="Grainger, Ben" userId="688ce517-5ba7-440e-8201-879011674eaa" providerId="ADAL" clId="{256F7A6E-F0DE-410A-BC1C-84634E99F272}" dt="2021-06-03T10:40:35.603" v="4247" actId="14100"/>
          <ac:spMkLst>
            <pc:docMk/>
            <pc:sldMk cId="3792456048" sldId="262"/>
            <ac:spMk id="18" creationId="{C588AB1F-6867-4DA1-951F-39CFECA092D0}"/>
          </ac:spMkLst>
        </pc:spChg>
        <pc:spChg chg="add mod">
          <ac:chgData name="Grainger, Ben" userId="688ce517-5ba7-440e-8201-879011674eaa" providerId="ADAL" clId="{256F7A6E-F0DE-410A-BC1C-84634E99F272}" dt="2021-06-03T10:41:08.169" v="4274" actId="1076"/>
          <ac:spMkLst>
            <pc:docMk/>
            <pc:sldMk cId="3792456048" sldId="262"/>
            <ac:spMk id="22" creationId="{A4DC3F77-CC98-4581-99F0-487FEF6A2371}"/>
          </ac:spMkLst>
        </pc:spChg>
        <pc:spChg chg="add mod">
          <ac:chgData name="Grainger, Ben" userId="688ce517-5ba7-440e-8201-879011674eaa" providerId="ADAL" clId="{256F7A6E-F0DE-410A-BC1C-84634E99F272}" dt="2021-06-03T10:44:44.316" v="4497" actId="1076"/>
          <ac:spMkLst>
            <pc:docMk/>
            <pc:sldMk cId="3792456048" sldId="262"/>
            <ac:spMk id="23" creationId="{E92913C7-DA12-4412-91A3-1F7E59CDBF35}"/>
          </ac:spMkLst>
        </pc:spChg>
        <pc:picChg chg="del">
          <ac:chgData name="Grainger, Ben" userId="688ce517-5ba7-440e-8201-879011674eaa" providerId="ADAL" clId="{256F7A6E-F0DE-410A-BC1C-84634E99F272}" dt="2021-06-03T10:32:00.307" v="3351" actId="478"/>
          <ac:picMkLst>
            <pc:docMk/>
            <pc:sldMk cId="3792456048" sldId="262"/>
            <ac:picMk id="11" creationId="{B99EE28B-A373-4267-9E6D-E504D00422C0}"/>
          </ac:picMkLst>
        </pc:picChg>
        <pc:picChg chg="add mod">
          <ac:chgData name="Grainger, Ben" userId="688ce517-5ba7-440e-8201-879011674eaa" providerId="ADAL" clId="{256F7A6E-F0DE-410A-BC1C-84634E99F272}" dt="2021-06-03T10:38:56.849" v="4178" actId="1076"/>
          <ac:picMkLst>
            <pc:docMk/>
            <pc:sldMk cId="3792456048" sldId="262"/>
            <ac:picMk id="13" creationId="{1654C0EF-38A4-4802-833E-DE1DD2315867}"/>
          </ac:picMkLst>
        </pc:picChg>
        <pc:picChg chg="add mod">
          <ac:chgData name="Grainger, Ben" userId="688ce517-5ba7-440e-8201-879011674eaa" providerId="ADAL" clId="{256F7A6E-F0DE-410A-BC1C-84634E99F272}" dt="2021-06-03T10:43:22.248" v="4286" actId="1076"/>
          <ac:picMkLst>
            <pc:docMk/>
            <pc:sldMk cId="3792456048" sldId="262"/>
            <ac:picMk id="5122" creationId="{BA5D05F0-A230-4A2B-9AB5-7B3FAEE63E2C}"/>
          </ac:picMkLst>
        </pc:picChg>
        <pc:cxnChg chg="add mod">
          <ac:chgData name="Grainger, Ben" userId="688ce517-5ba7-440e-8201-879011674eaa" providerId="ADAL" clId="{256F7A6E-F0DE-410A-BC1C-84634E99F272}" dt="2021-06-03T10:40:40.923" v="4248" actId="14100"/>
          <ac:cxnSpMkLst>
            <pc:docMk/>
            <pc:sldMk cId="3792456048" sldId="262"/>
            <ac:cxnSpMk id="5" creationId="{BF753D5D-E0D5-410D-BCFA-AE56F73A91A2}"/>
          </ac:cxnSpMkLst>
        </pc:cxnChg>
        <pc:cxnChg chg="add mod">
          <ac:chgData name="Grainger, Ben" userId="688ce517-5ba7-440e-8201-879011674eaa" providerId="ADAL" clId="{256F7A6E-F0DE-410A-BC1C-84634E99F272}" dt="2021-06-03T10:40:09.507" v="4215" actId="14100"/>
          <ac:cxnSpMkLst>
            <pc:docMk/>
            <pc:sldMk cId="3792456048" sldId="262"/>
            <ac:cxnSpMk id="15" creationId="{0786E672-9B12-4AFA-B356-9C9617CEB117}"/>
          </ac:cxnSpMkLst>
        </pc:cxnChg>
        <pc:cxnChg chg="add mod">
          <ac:chgData name="Grainger, Ben" userId="688ce517-5ba7-440e-8201-879011674eaa" providerId="ADAL" clId="{256F7A6E-F0DE-410A-BC1C-84634E99F272}" dt="2021-06-03T10:40:50.538" v="4251" actId="14100"/>
          <ac:cxnSpMkLst>
            <pc:docMk/>
            <pc:sldMk cId="3792456048" sldId="262"/>
            <ac:cxnSpMk id="20" creationId="{FF19EE32-923A-4FF7-938C-FFE02058515B}"/>
          </ac:cxnSpMkLst>
        </pc:cxnChg>
      </pc:sldChg>
      <pc:sldChg chg="addSp delSp modSp new mod modClrScheme chgLayout">
        <pc:chgData name="Grainger, Ben" userId="688ce517-5ba7-440e-8201-879011674eaa" providerId="ADAL" clId="{256F7A6E-F0DE-410A-BC1C-84634E99F272}" dt="2021-06-03T10:35:22.369" v="3691" actId="14100"/>
        <pc:sldMkLst>
          <pc:docMk/>
          <pc:sldMk cId="2264071637" sldId="263"/>
        </pc:sldMkLst>
        <pc:spChg chg="del">
          <ac:chgData name="Grainger, Ben" userId="688ce517-5ba7-440e-8201-879011674eaa" providerId="ADAL" clId="{256F7A6E-F0DE-410A-BC1C-84634E99F272}" dt="2021-06-03T10:35:10.673" v="3686" actId="700"/>
          <ac:spMkLst>
            <pc:docMk/>
            <pc:sldMk cId="2264071637" sldId="263"/>
            <ac:spMk id="2" creationId="{15EB5DC0-1785-46EC-8F18-F3143EC33B8F}"/>
          </ac:spMkLst>
        </pc:spChg>
        <pc:spChg chg="del">
          <ac:chgData name="Grainger, Ben" userId="688ce517-5ba7-440e-8201-879011674eaa" providerId="ADAL" clId="{256F7A6E-F0DE-410A-BC1C-84634E99F272}" dt="2021-06-03T10:35:10.673" v="3686" actId="700"/>
          <ac:spMkLst>
            <pc:docMk/>
            <pc:sldMk cId="2264071637" sldId="263"/>
            <ac:spMk id="3" creationId="{93D99A2B-C55D-4DB3-91C8-9DD60EE4CE11}"/>
          </ac:spMkLst>
        </pc:spChg>
        <pc:picChg chg="add mod">
          <ac:chgData name="Grainger, Ben" userId="688ce517-5ba7-440e-8201-879011674eaa" providerId="ADAL" clId="{256F7A6E-F0DE-410A-BC1C-84634E99F272}" dt="2021-06-03T10:35:22.369" v="3691" actId="14100"/>
          <ac:picMkLst>
            <pc:docMk/>
            <pc:sldMk cId="2264071637" sldId="263"/>
            <ac:picMk id="4" creationId="{1A84CCFC-1718-4202-B075-8DC236A7C3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A69F-D922-403E-9CE6-E47D975E7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BD09EE-F322-4C10-BEBA-68D4A910A7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CD36C0-00A4-443C-8BB8-B565CF1E44A6}"/>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6753B4C2-6F94-4FF1-89D2-CC098E218C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70B2B2-3E33-40D5-B918-5B62ED6E078C}"/>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62662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BD97-2434-4FE3-A11C-011DAD9088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B1E56-F960-48F4-A428-91740D7C1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29374-C900-425A-AD69-F9E530DEA19A}"/>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3990A72D-F08D-40B9-821D-0ADE7434297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73A44E-7E88-435D-B253-9B19EB4D10FA}"/>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356198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AE992-6EBA-40FF-ADD6-66AE8A7B67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FA479-8803-4AF2-9182-30081E175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9981BD-1CC4-471B-B89E-7CDE2F48B731}"/>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C244567B-A4D6-4D04-8260-937D6A9CD4E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AD86A7-8155-406C-A1F0-363142F8ACBB}"/>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311168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B1B2-BE18-4DC8-940D-003A91E3D4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18783E-7893-4F16-BA94-480932FD42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957BD-6C46-40E4-ADA7-C35FA5647C53}"/>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17F64F30-BFD4-4E23-98B6-9172100B7C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16BE419-7C38-48A3-A266-00F2CEF7B5BA}"/>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85634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694F-C57C-4452-B372-86A807E210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BF0EFE-BCB0-4B3E-BF72-04E859362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FD299E-A40F-4AD7-9346-8AF3288278C5}"/>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B86EEFC5-4951-4C38-9C68-E45D1659EB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F254A3-93A4-486D-877E-FFE94B069437}"/>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337625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7C3F-06BF-4E47-BE0B-9B02DC09C5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946312-0640-451B-9994-0F0608764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156709-0AC4-4DEC-B19C-42E1D05B5C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250A73-F970-40B5-BA15-0DA31100EC8E}"/>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6" name="Footer Placeholder 5">
            <a:extLst>
              <a:ext uri="{FF2B5EF4-FFF2-40B4-BE49-F238E27FC236}">
                <a16:creationId xmlns:a16="http://schemas.microsoft.com/office/drawing/2014/main" id="{3C621C58-8AD9-4C00-980C-D4C6B917DA3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49577D7-8E8B-4975-8C3C-BB3509BF9CE2}"/>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409454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D8EE-CCA7-4124-BB41-B9793E832F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68AD50-DFC0-4F35-A4B1-1946CCA25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0350D-6B0C-4E71-818B-6EB4C8FEE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90BA4D-062F-4666-8FEB-85B8732E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44A34F-9B11-4A24-A811-53BEC04C10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B055FA-0225-4637-8F31-A4E9F2D38B19}"/>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8" name="Footer Placeholder 7">
            <a:extLst>
              <a:ext uri="{FF2B5EF4-FFF2-40B4-BE49-F238E27FC236}">
                <a16:creationId xmlns:a16="http://schemas.microsoft.com/office/drawing/2014/main" id="{845153A1-A79F-4A54-8C4F-3D1B6203940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F4D38C4-717F-49ED-BF7E-9A1ED08D2B69}"/>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393159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1A98-A95A-401A-BF1E-C7743CD542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320500-E25D-4517-80AB-37A1FA667A62}"/>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4" name="Footer Placeholder 3">
            <a:extLst>
              <a:ext uri="{FF2B5EF4-FFF2-40B4-BE49-F238E27FC236}">
                <a16:creationId xmlns:a16="http://schemas.microsoft.com/office/drawing/2014/main" id="{29B95A24-4955-43E6-9622-D43E99D2FC8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8A9E1D3-B600-48E6-AE8F-54273884D5E5}"/>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21292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BF737-4393-4D94-99B9-1C7E9EF15FFF}"/>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3" name="Footer Placeholder 2">
            <a:extLst>
              <a:ext uri="{FF2B5EF4-FFF2-40B4-BE49-F238E27FC236}">
                <a16:creationId xmlns:a16="http://schemas.microsoft.com/office/drawing/2014/main" id="{5F8D9D97-74AD-496D-BC9C-40855462666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828703B-9E71-4A0A-9D8A-AABFF7E3C538}"/>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293574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6CEC-6429-4FD2-B7DB-031BEE3CD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4D0169-4D28-49AB-873F-86EBFF183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5D0591-6F4C-48FC-B54B-2E7A452E3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463A6-9563-4150-AC7B-206FE2568B94}"/>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6" name="Footer Placeholder 5">
            <a:extLst>
              <a:ext uri="{FF2B5EF4-FFF2-40B4-BE49-F238E27FC236}">
                <a16:creationId xmlns:a16="http://schemas.microsoft.com/office/drawing/2014/main" id="{33350CDB-E363-4F01-91E2-997C12C5241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00D6E2-6005-46E3-9982-0E23F28D2152}"/>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111629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149A-86CC-4EE3-9882-A392BEC31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185991-0911-4D45-B6E9-B1909F9AF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A42234A-C2B5-4089-A9DD-EA5C23E5C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B9350-FE79-47C6-8FDF-6E3DA3401860}"/>
              </a:ext>
            </a:extLst>
          </p:cNvPr>
          <p:cNvSpPr>
            <a:spLocks noGrp="1"/>
          </p:cNvSpPr>
          <p:nvPr>
            <p:ph type="dt" sz="half" idx="10"/>
          </p:nvPr>
        </p:nvSpPr>
        <p:spPr/>
        <p:txBody>
          <a:bodyPr/>
          <a:lstStyle/>
          <a:p>
            <a:fld id="{5D16C9AE-08F5-4FA7-8B32-05FFF0F8816B}" type="datetimeFigureOut">
              <a:rPr lang="en-GB" smtClean="0"/>
              <a:t>03/06/2021</a:t>
            </a:fld>
            <a:endParaRPr lang="en-GB" dirty="0"/>
          </a:p>
        </p:txBody>
      </p:sp>
      <p:sp>
        <p:nvSpPr>
          <p:cNvPr id="6" name="Footer Placeholder 5">
            <a:extLst>
              <a:ext uri="{FF2B5EF4-FFF2-40B4-BE49-F238E27FC236}">
                <a16:creationId xmlns:a16="http://schemas.microsoft.com/office/drawing/2014/main" id="{0BA2C0E9-4601-4E58-A3D6-ED4F08967A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8D0B3B-67B5-4B02-85A4-FCD326BB0FC3}"/>
              </a:ext>
            </a:extLst>
          </p:cNvPr>
          <p:cNvSpPr>
            <a:spLocks noGrp="1"/>
          </p:cNvSpPr>
          <p:nvPr>
            <p:ph type="sldNum" sz="quarter" idx="12"/>
          </p:nvPr>
        </p:nvSpPr>
        <p:spPr/>
        <p:txBody>
          <a:bodyPr/>
          <a:lstStyle/>
          <a:p>
            <a:fld id="{18D99C16-692C-4613-9B7F-57B6AAD01C1A}" type="slidenum">
              <a:rPr lang="en-GB" smtClean="0"/>
              <a:t>‹#›</a:t>
            </a:fld>
            <a:endParaRPr lang="en-GB" dirty="0"/>
          </a:p>
        </p:txBody>
      </p:sp>
    </p:spTree>
    <p:extLst>
      <p:ext uri="{BB962C8B-B14F-4D97-AF65-F5344CB8AC3E}">
        <p14:creationId xmlns:p14="http://schemas.microsoft.com/office/powerpoint/2010/main" val="23901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AC943-4814-440C-9957-F32DE4C5C6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33298C-B623-47D3-974D-C4CDC470E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FD0E0B-6109-49A1-9D97-146D5045AC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6C9AE-08F5-4FA7-8B32-05FFF0F8816B}" type="datetimeFigureOut">
              <a:rPr lang="en-GB" smtClean="0"/>
              <a:t>03/06/2021</a:t>
            </a:fld>
            <a:endParaRPr lang="en-GB" dirty="0"/>
          </a:p>
        </p:txBody>
      </p:sp>
      <p:sp>
        <p:nvSpPr>
          <p:cNvPr id="5" name="Footer Placeholder 4">
            <a:extLst>
              <a:ext uri="{FF2B5EF4-FFF2-40B4-BE49-F238E27FC236}">
                <a16:creationId xmlns:a16="http://schemas.microsoft.com/office/drawing/2014/main" id="{A91AB1C0-8708-4942-A9D7-F42AE6FA6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9252B13-4941-46DE-AE8C-F190E8868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99C16-692C-4613-9B7F-57B6AAD01C1A}" type="slidenum">
              <a:rPr lang="en-GB" smtClean="0"/>
              <a:t>‹#›</a:t>
            </a:fld>
            <a:endParaRPr lang="en-GB" dirty="0"/>
          </a:p>
        </p:txBody>
      </p:sp>
    </p:spTree>
    <p:extLst>
      <p:ext uri="{BB962C8B-B14F-4D97-AF65-F5344CB8AC3E}">
        <p14:creationId xmlns:p14="http://schemas.microsoft.com/office/powerpoint/2010/main" val="181604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uk/url?sa=i&amp;url=https%3A%2F%2Fwww.ixionholdings.com%2Fpride-the-flag-and-its-evolution%2F&amp;psig=AOvVaw2ru9mqkhFsAMwS5ROxofmf&amp;ust=1622747510499000&amp;source=images&amp;cd=vfe&amp;ved=0CAIQjRxqFwoTCLiC7-zT-fACFQAAAAAdAAAAAB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rooftoppost.co.uk/free/rainbow-posters/nhs-rainbow/"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rooftoppost.co.uk/free/rainbow-posters/nhs-rainbo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133DC713-974F-4D59-A89C-EB6D60FCE1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6571" y="85829"/>
            <a:ext cx="8033627" cy="4518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37D23E-59CF-4EBC-8170-7E441337B5EE}"/>
              </a:ext>
            </a:extLst>
          </p:cNvPr>
          <p:cNvPicPr>
            <a:picLocks noChangeAspect="1"/>
          </p:cNvPicPr>
          <p:nvPr/>
        </p:nvPicPr>
        <p:blipFill rotWithShape="1">
          <a:blip r:embed="rId3"/>
          <a:srcRect l="2500" t="24432" r="20357" b="36772"/>
          <a:stretch/>
        </p:blipFill>
        <p:spPr>
          <a:xfrm>
            <a:off x="4093523" y="4624489"/>
            <a:ext cx="8033627" cy="2233511"/>
          </a:xfrm>
          <a:prstGeom prst="rect">
            <a:avLst/>
          </a:prstGeom>
        </p:spPr>
      </p:pic>
      <p:sp>
        <p:nvSpPr>
          <p:cNvPr id="8" name="TextBox 7">
            <a:extLst>
              <a:ext uri="{FF2B5EF4-FFF2-40B4-BE49-F238E27FC236}">
                <a16:creationId xmlns:a16="http://schemas.microsoft.com/office/drawing/2014/main" id="{61C385E7-FC2E-410F-B975-78350303A8CF}"/>
              </a:ext>
            </a:extLst>
          </p:cNvPr>
          <p:cNvSpPr txBox="1"/>
          <p:nvPr/>
        </p:nvSpPr>
        <p:spPr>
          <a:xfrm>
            <a:off x="61803" y="85829"/>
            <a:ext cx="3758760" cy="6232475"/>
          </a:xfrm>
          <a:prstGeom prst="rect">
            <a:avLst/>
          </a:prstGeom>
          <a:noFill/>
        </p:spPr>
        <p:txBody>
          <a:bodyPr wrap="square" rtlCol="0">
            <a:spAutoFit/>
          </a:bodyPr>
          <a:lstStyle/>
          <a:p>
            <a:r>
              <a:rPr lang="en-GB" sz="1900" b="1" dirty="0">
                <a:solidFill>
                  <a:srgbClr val="FFFF00"/>
                </a:solidFill>
              </a:rPr>
              <a:t>Throughout Key Stage 3 you have the opportunity to study some of the most famous events and people from our nation’s history.  </a:t>
            </a:r>
            <a:r>
              <a:rPr lang="en-GB" sz="1900" dirty="0">
                <a:solidFill>
                  <a:schemeClr val="bg1"/>
                </a:solidFill>
              </a:rPr>
              <a:t> 1066 and the Battle of Hastings, The Black Death, the reigns of Henry VIII and Elizabeth I, World War I and II as well as so much more!  </a:t>
            </a:r>
          </a:p>
          <a:p>
            <a:endParaRPr lang="en-GB" sz="1900" dirty="0">
              <a:solidFill>
                <a:schemeClr val="bg1"/>
              </a:solidFill>
            </a:endParaRPr>
          </a:p>
          <a:p>
            <a:r>
              <a:rPr lang="en-GB" sz="1900" b="1" dirty="0">
                <a:solidFill>
                  <a:srgbClr val="FFC000"/>
                </a:solidFill>
              </a:rPr>
              <a:t>We have also provided you with opportunities to study the History of people who often appear lost in traditional history books</a:t>
            </a:r>
            <a:r>
              <a:rPr lang="en-GB" sz="1900" dirty="0">
                <a:solidFill>
                  <a:schemeClr val="bg1"/>
                </a:solidFill>
              </a:rPr>
              <a:t>, including both the History months for Black people, women and the victims of the Holocaust.</a:t>
            </a:r>
          </a:p>
          <a:p>
            <a:endParaRPr lang="en-GB" sz="1900" dirty="0">
              <a:solidFill>
                <a:schemeClr val="bg1"/>
              </a:solidFill>
            </a:endParaRPr>
          </a:p>
          <a:p>
            <a:r>
              <a:rPr lang="en-GB" sz="1900" dirty="0">
                <a:solidFill>
                  <a:schemeClr val="bg1"/>
                </a:solidFill>
              </a:rPr>
              <a:t>June is Pride month, where LGBTQ+ people celebrate their identities.  </a:t>
            </a:r>
            <a:r>
              <a:rPr lang="en-GB" sz="1900" dirty="0">
                <a:solidFill>
                  <a:srgbClr val="FF33CC"/>
                </a:solidFill>
              </a:rPr>
              <a:t>The history of LGBTQ+ people is often the most hidden of all.  </a:t>
            </a:r>
          </a:p>
        </p:txBody>
      </p:sp>
    </p:spTree>
    <p:extLst>
      <p:ext uri="{BB962C8B-B14F-4D97-AF65-F5344CB8AC3E}">
        <p14:creationId xmlns:p14="http://schemas.microsoft.com/office/powerpoint/2010/main" val="59999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8AC15-5FBE-49E1-B665-B17F2FA0D25B}"/>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Why is studying LGBTQ+ History so difficult?</a:t>
            </a:r>
          </a:p>
        </p:txBody>
      </p:sp>
      <p:sp>
        <p:nvSpPr>
          <p:cNvPr id="4" name="TextBox 3">
            <a:extLst>
              <a:ext uri="{FF2B5EF4-FFF2-40B4-BE49-F238E27FC236}">
                <a16:creationId xmlns:a16="http://schemas.microsoft.com/office/drawing/2014/main" id="{2BCB85C8-18AA-4E08-837F-179D33B83DBD}"/>
              </a:ext>
            </a:extLst>
          </p:cNvPr>
          <p:cNvSpPr txBox="1"/>
          <p:nvPr/>
        </p:nvSpPr>
        <p:spPr>
          <a:xfrm>
            <a:off x="132736" y="1737796"/>
            <a:ext cx="7982564" cy="5078313"/>
          </a:xfrm>
          <a:prstGeom prst="rect">
            <a:avLst/>
          </a:prstGeom>
          <a:solidFill>
            <a:schemeClr val="accent4">
              <a:lumMod val="40000"/>
              <a:lumOff val="60000"/>
            </a:schemeClr>
          </a:solidFill>
        </p:spPr>
        <p:txBody>
          <a:bodyPr wrap="square" rtlCol="0">
            <a:spAutoFit/>
          </a:bodyPr>
          <a:lstStyle/>
          <a:p>
            <a:r>
              <a:rPr lang="en-GB" dirty="0"/>
              <a:t>LGBTQ+ stands for Lesbian, Gay, Bisexual, Transexual, Questioning and a range of people who would identify as having a non-conforming identity.  </a:t>
            </a:r>
          </a:p>
          <a:p>
            <a:endParaRPr lang="en-GB" dirty="0"/>
          </a:p>
          <a:p>
            <a:r>
              <a:rPr lang="en-GB" dirty="0">
                <a:solidFill>
                  <a:srgbClr val="7030A0"/>
                </a:solidFill>
              </a:rPr>
              <a:t>This a modern term that people in the past would not understand, however this doesn’t mean that they didn’t exist.  </a:t>
            </a:r>
            <a:r>
              <a:rPr lang="en-GB" dirty="0"/>
              <a:t>Throughout history there has been people who would fit into this group but they had to live their lives in secret.</a:t>
            </a:r>
          </a:p>
          <a:p>
            <a:endParaRPr lang="en-GB" dirty="0"/>
          </a:p>
          <a:p>
            <a:r>
              <a:rPr lang="en-GB" dirty="0">
                <a:solidFill>
                  <a:srgbClr val="FF0000"/>
                </a:solidFill>
              </a:rPr>
              <a:t>This was because homosexuality was illegal in Britain until 1968.  </a:t>
            </a:r>
            <a:r>
              <a:rPr lang="en-GB" dirty="0"/>
              <a:t>The playwright Oscar Wilde was imprisoned with hard labour in the 19</a:t>
            </a:r>
            <a:r>
              <a:rPr lang="en-GB" baseline="30000" dirty="0"/>
              <a:t>th</a:t>
            </a:r>
            <a:r>
              <a:rPr lang="en-GB" dirty="0"/>
              <a:t> Century and mathematician Alan Turing experienced chemical ‘treatments’ because both were found guilty in British courts.  </a:t>
            </a:r>
          </a:p>
          <a:p>
            <a:endParaRPr lang="en-GB" dirty="0"/>
          </a:p>
          <a:p>
            <a:r>
              <a:rPr lang="en-GB" dirty="0"/>
              <a:t>In Nazi Germany 15,000 gay men were sent to concentration camps where many died.  Those who didn’t were sent to prison after the war even though the Nazis had been defeated!</a:t>
            </a:r>
          </a:p>
          <a:p>
            <a:endParaRPr lang="en-GB" dirty="0"/>
          </a:p>
          <a:p>
            <a:r>
              <a:rPr lang="en-GB" dirty="0">
                <a:solidFill>
                  <a:schemeClr val="accent1">
                    <a:lumMod val="75000"/>
                  </a:schemeClr>
                </a:solidFill>
              </a:rPr>
              <a:t>As with all studies of the past, we as Historians will have to piece together the lives of the famous and the not so famous from the sources we have available.  </a:t>
            </a:r>
          </a:p>
        </p:txBody>
      </p:sp>
      <p:pic>
        <p:nvPicPr>
          <p:cNvPr id="11" name="Picture 10" descr="Pride: The flag and its evolution | Ixion Holdings">
            <a:hlinkClick r:id="rId2" tgtFrame="&quot;_blank&quot;"/>
            <a:extLst>
              <a:ext uri="{FF2B5EF4-FFF2-40B4-BE49-F238E27FC236}">
                <a16:creationId xmlns:a16="http://schemas.microsoft.com/office/drawing/2014/main" id="{B99EE28B-A373-4267-9E6D-E504D00422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15299" y="1744485"/>
            <a:ext cx="4076701" cy="5113515"/>
          </a:xfrm>
          <a:prstGeom prst="rect">
            <a:avLst/>
          </a:prstGeom>
          <a:noFill/>
          <a:ln>
            <a:noFill/>
          </a:ln>
        </p:spPr>
      </p:pic>
    </p:spTree>
    <p:extLst>
      <p:ext uri="{BB962C8B-B14F-4D97-AF65-F5344CB8AC3E}">
        <p14:creationId xmlns:p14="http://schemas.microsoft.com/office/powerpoint/2010/main" val="163586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8AC15-5FBE-49E1-B665-B17F2FA0D25B}"/>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Examples of LGBTQ+ Lives from History</a:t>
            </a:r>
          </a:p>
        </p:txBody>
      </p:sp>
      <p:sp>
        <p:nvSpPr>
          <p:cNvPr id="4" name="TextBox 3">
            <a:extLst>
              <a:ext uri="{FF2B5EF4-FFF2-40B4-BE49-F238E27FC236}">
                <a16:creationId xmlns:a16="http://schemas.microsoft.com/office/drawing/2014/main" id="{2BCB85C8-18AA-4E08-837F-179D33B83DBD}"/>
              </a:ext>
            </a:extLst>
          </p:cNvPr>
          <p:cNvSpPr txBox="1"/>
          <p:nvPr/>
        </p:nvSpPr>
        <p:spPr>
          <a:xfrm>
            <a:off x="0" y="1161080"/>
            <a:ext cx="12191996" cy="461665"/>
          </a:xfrm>
          <a:prstGeom prst="rect">
            <a:avLst/>
          </a:prstGeom>
          <a:solidFill>
            <a:schemeClr val="accent4">
              <a:lumMod val="40000"/>
              <a:lumOff val="60000"/>
            </a:schemeClr>
          </a:solidFill>
        </p:spPr>
        <p:txBody>
          <a:bodyPr wrap="square" rtlCol="0">
            <a:spAutoFit/>
          </a:bodyPr>
          <a:lstStyle/>
          <a:p>
            <a:r>
              <a:rPr lang="en-GB" sz="2400" dirty="0"/>
              <a:t>How many of these have you heard of?</a:t>
            </a:r>
            <a:endParaRPr lang="en-GB" sz="2400" dirty="0">
              <a:solidFill>
                <a:schemeClr val="accent1">
                  <a:lumMod val="75000"/>
                </a:schemeClr>
              </a:solidFill>
            </a:endParaRPr>
          </a:p>
        </p:txBody>
      </p:sp>
      <p:pic>
        <p:nvPicPr>
          <p:cNvPr id="1026" name="Picture 2" descr="Alexander the Great: Facts, Biography &amp;amp; Accomplishments | Live Science">
            <a:extLst>
              <a:ext uri="{FF2B5EF4-FFF2-40B4-BE49-F238E27FC236}">
                <a16:creationId xmlns:a16="http://schemas.microsoft.com/office/drawing/2014/main" id="{C0C7B87D-A04D-460D-97CE-71F997DB1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7" y="1792324"/>
            <a:ext cx="3339575" cy="23043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CF0778-F191-4ED1-9F8E-6E4040FA6886}"/>
              </a:ext>
            </a:extLst>
          </p:cNvPr>
          <p:cNvSpPr txBox="1"/>
          <p:nvPr/>
        </p:nvSpPr>
        <p:spPr>
          <a:xfrm>
            <a:off x="117987" y="4232787"/>
            <a:ext cx="3339575" cy="1846659"/>
          </a:xfrm>
          <a:prstGeom prst="rect">
            <a:avLst/>
          </a:prstGeom>
          <a:solidFill>
            <a:schemeClr val="accent4">
              <a:lumMod val="40000"/>
              <a:lumOff val="60000"/>
            </a:schemeClr>
          </a:solidFill>
        </p:spPr>
        <p:txBody>
          <a:bodyPr wrap="square" rtlCol="0">
            <a:spAutoFit/>
          </a:bodyPr>
          <a:lstStyle/>
          <a:p>
            <a:r>
              <a:rPr lang="en-GB" dirty="0"/>
              <a:t>Alexander the Great </a:t>
            </a:r>
          </a:p>
          <a:p>
            <a:r>
              <a:rPr lang="en-GB" sz="1600" b="0" i="0" dirty="0">
                <a:solidFill>
                  <a:srgbClr val="181818"/>
                </a:solidFill>
                <a:effectLst/>
                <a:latin typeface="open-sans"/>
              </a:rPr>
              <a:t>Alexander the Great was an ancient Macedonian ruler and one of history’s greatest military minds who, as King of Macedonia and Persia, established the largest empire the ancient world had ever seen.</a:t>
            </a:r>
            <a:endParaRPr lang="en-GB" sz="1600" dirty="0"/>
          </a:p>
        </p:txBody>
      </p:sp>
      <p:pic>
        <p:nvPicPr>
          <p:cNvPr id="3074" name="Picture 2" descr="Hatshepsut | Biography, Reign, &amp;amp; Facts | Britannica">
            <a:extLst>
              <a:ext uri="{FF2B5EF4-FFF2-40B4-BE49-F238E27FC236}">
                <a16:creationId xmlns:a16="http://schemas.microsoft.com/office/drawing/2014/main" id="{C4D109D7-E7B2-4BF5-9032-9A3482254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767" y="1698441"/>
            <a:ext cx="2117109" cy="28228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54D008B-5EDA-411D-940E-9511B354EAE3}"/>
              </a:ext>
            </a:extLst>
          </p:cNvPr>
          <p:cNvSpPr txBox="1"/>
          <p:nvPr/>
        </p:nvSpPr>
        <p:spPr>
          <a:xfrm>
            <a:off x="3457563" y="4521253"/>
            <a:ext cx="3039840" cy="2339102"/>
          </a:xfrm>
          <a:prstGeom prst="rect">
            <a:avLst/>
          </a:prstGeom>
          <a:solidFill>
            <a:schemeClr val="accent6">
              <a:lumMod val="40000"/>
              <a:lumOff val="60000"/>
            </a:schemeClr>
          </a:solidFill>
        </p:spPr>
        <p:txBody>
          <a:bodyPr wrap="square">
            <a:spAutoFit/>
          </a:bodyPr>
          <a:lstStyle/>
          <a:p>
            <a:r>
              <a:rPr lang="en-GB" dirty="0"/>
              <a:t>Queen Hatshepsut</a:t>
            </a:r>
          </a:p>
          <a:p>
            <a:r>
              <a:rPr lang="en-GB" sz="1600" dirty="0"/>
              <a:t>She was an Egyptian pharaoh but unlike other female rulers </a:t>
            </a:r>
            <a:r>
              <a:rPr lang="en-GB" sz="1600" b="0" i="0" dirty="0">
                <a:solidFill>
                  <a:srgbClr val="333333"/>
                </a:solidFill>
                <a:effectLst/>
                <a:latin typeface="crimson text"/>
              </a:rPr>
              <a:t>Hatshepsut was always depicted wearing men’s clothing, and she frequently was drawn with a male body. Her descendants Thutmose III later tried to remove all historical reference to her.  </a:t>
            </a:r>
            <a:endParaRPr lang="en-GB" sz="1600" dirty="0"/>
          </a:p>
        </p:txBody>
      </p:sp>
      <p:pic>
        <p:nvPicPr>
          <p:cNvPr id="3076" name="Picture 4" descr="5 Things You Probably Didn&amp;#39;t Know About Leonardo da Vinci | Live Science">
            <a:extLst>
              <a:ext uri="{FF2B5EF4-FFF2-40B4-BE49-F238E27FC236}">
                <a16:creationId xmlns:a16="http://schemas.microsoft.com/office/drawing/2014/main" id="{E3C0999D-ED1E-466D-A387-0AC71F5DC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403" y="1698442"/>
            <a:ext cx="2153863" cy="337951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CBC7D65-AF51-4774-88AB-CC0A41E7F011}"/>
              </a:ext>
            </a:extLst>
          </p:cNvPr>
          <p:cNvSpPr txBox="1"/>
          <p:nvPr/>
        </p:nvSpPr>
        <p:spPr>
          <a:xfrm>
            <a:off x="6542545" y="5130075"/>
            <a:ext cx="2526420" cy="1354217"/>
          </a:xfrm>
          <a:prstGeom prst="rect">
            <a:avLst/>
          </a:prstGeom>
          <a:solidFill>
            <a:schemeClr val="accent1">
              <a:lumMod val="60000"/>
              <a:lumOff val="40000"/>
            </a:schemeClr>
          </a:solidFill>
        </p:spPr>
        <p:txBody>
          <a:bodyPr wrap="square">
            <a:spAutoFit/>
          </a:bodyPr>
          <a:lstStyle/>
          <a:p>
            <a:r>
              <a:rPr lang="en-GB" dirty="0"/>
              <a:t>Leonardo Da Vinci</a:t>
            </a:r>
          </a:p>
          <a:p>
            <a:r>
              <a:rPr lang="en-GB" sz="1600" dirty="0"/>
              <a:t>One of the most famous artists of all time having painted both the Mona Lisa and the Last Supper.  </a:t>
            </a:r>
          </a:p>
        </p:txBody>
      </p:sp>
      <p:sp>
        <p:nvSpPr>
          <p:cNvPr id="17" name="TextBox 16">
            <a:extLst>
              <a:ext uri="{FF2B5EF4-FFF2-40B4-BE49-F238E27FC236}">
                <a16:creationId xmlns:a16="http://schemas.microsoft.com/office/drawing/2014/main" id="{5C07912F-99B3-4C33-9120-2C405191B6DC}"/>
              </a:ext>
            </a:extLst>
          </p:cNvPr>
          <p:cNvSpPr txBox="1"/>
          <p:nvPr/>
        </p:nvSpPr>
        <p:spPr>
          <a:xfrm>
            <a:off x="9174570" y="5130075"/>
            <a:ext cx="2877655" cy="1796902"/>
          </a:xfrm>
          <a:prstGeom prst="rect">
            <a:avLst/>
          </a:prstGeom>
          <a:solidFill>
            <a:schemeClr val="tx2">
              <a:lumMod val="40000"/>
              <a:lumOff val="60000"/>
            </a:schemeClr>
          </a:solidFill>
        </p:spPr>
        <p:txBody>
          <a:bodyPr wrap="square">
            <a:spAutoFit/>
          </a:bodyPr>
          <a:lstStyle/>
          <a:p>
            <a:pPr>
              <a:lnSpc>
                <a:spcPct val="107000"/>
              </a:lnSpc>
              <a:spcAft>
                <a:spcPts val="800"/>
              </a:spcAft>
            </a:pPr>
            <a:r>
              <a:rPr lang="en-GB" sz="1800" dirty="0">
                <a:solidFill>
                  <a:srgbClr val="333333"/>
                </a:solidFill>
                <a:effectLst/>
                <a:latin typeface="Crimson Text"/>
                <a:ea typeface="Calibri" panose="020F0502020204030204" pitchFamily="34" charset="0"/>
                <a:cs typeface="Helvetica" panose="020B0604020202020204" pitchFamily="34" charset="0"/>
              </a:rPr>
              <a:t>Alan Turing</a:t>
            </a:r>
          </a:p>
          <a:p>
            <a:pPr>
              <a:lnSpc>
                <a:spcPct val="107000"/>
              </a:lnSpc>
              <a:spcAft>
                <a:spcPts val="800"/>
              </a:spcAft>
            </a:pPr>
            <a:r>
              <a:rPr lang="en-GB" sz="1600" dirty="0">
                <a:solidFill>
                  <a:srgbClr val="333333"/>
                </a:solidFill>
                <a:latin typeface="Crimson Text"/>
                <a:ea typeface="Calibri" panose="020F0502020204030204" pitchFamily="34" charset="0"/>
                <a:cs typeface="Helvetica" panose="020B0604020202020204" pitchFamily="34" charset="0"/>
              </a:rPr>
              <a:t>Brilliant mathematician who helped to crack the Nazi Enigma code during World War II and whose work led to the first computer.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8" name="Picture 6" descr="Alan Turing - Wikipedia">
            <a:extLst>
              <a:ext uri="{FF2B5EF4-FFF2-40B4-BE49-F238E27FC236}">
                <a16:creationId xmlns:a16="http://schemas.microsoft.com/office/drawing/2014/main" id="{9F3216DE-BAD1-47E6-86E5-3285FF1B7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358" y="1698441"/>
            <a:ext cx="2482221" cy="337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5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8AC15-5FBE-49E1-B665-B17F2FA0D25B}"/>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Examples of LGBTQ+ Lives from History</a:t>
            </a:r>
          </a:p>
        </p:txBody>
      </p:sp>
      <p:sp>
        <p:nvSpPr>
          <p:cNvPr id="4" name="TextBox 3">
            <a:extLst>
              <a:ext uri="{FF2B5EF4-FFF2-40B4-BE49-F238E27FC236}">
                <a16:creationId xmlns:a16="http://schemas.microsoft.com/office/drawing/2014/main" id="{2BCB85C8-18AA-4E08-837F-179D33B83DBD}"/>
              </a:ext>
            </a:extLst>
          </p:cNvPr>
          <p:cNvSpPr txBox="1"/>
          <p:nvPr/>
        </p:nvSpPr>
        <p:spPr>
          <a:xfrm>
            <a:off x="0" y="1161080"/>
            <a:ext cx="12191996" cy="461665"/>
          </a:xfrm>
          <a:prstGeom prst="rect">
            <a:avLst/>
          </a:prstGeom>
          <a:solidFill>
            <a:schemeClr val="accent4">
              <a:lumMod val="40000"/>
              <a:lumOff val="60000"/>
            </a:schemeClr>
          </a:solidFill>
        </p:spPr>
        <p:txBody>
          <a:bodyPr wrap="square" rtlCol="0">
            <a:spAutoFit/>
          </a:bodyPr>
          <a:lstStyle/>
          <a:p>
            <a:r>
              <a:rPr lang="en-GB" sz="2400" dirty="0"/>
              <a:t>How many of these have you heard of?</a:t>
            </a:r>
            <a:endParaRPr lang="en-GB" sz="2400" dirty="0">
              <a:solidFill>
                <a:schemeClr val="accent1">
                  <a:lumMod val="75000"/>
                </a:schemeClr>
              </a:solidFill>
            </a:endParaRPr>
          </a:p>
        </p:txBody>
      </p:sp>
      <p:pic>
        <p:nvPicPr>
          <p:cNvPr id="1028" name="Picture 4" descr="Michelangelo Buonarroti Biography and Artwork">
            <a:extLst>
              <a:ext uri="{FF2B5EF4-FFF2-40B4-BE49-F238E27FC236}">
                <a16:creationId xmlns:a16="http://schemas.microsoft.com/office/drawing/2014/main" id="{ED934B1E-C5A6-4EDC-B2B1-4FF90FF14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 y="1745662"/>
            <a:ext cx="2485458" cy="33867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09C8C83-52C3-43AB-80F2-19DD905504F3}"/>
              </a:ext>
            </a:extLst>
          </p:cNvPr>
          <p:cNvSpPr txBox="1"/>
          <p:nvPr/>
        </p:nvSpPr>
        <p:spPr>
          <a:xfrm>
            <a:off x="187609" y="5223353"/>
            <a:ext cx="2279397" cy="1600438"/>
          </a:xfrm>
          <a:prstGeom prst="rect">
            <a:avLst/>
          </a:prstGeom>
          <a:solidFill>
            <a:schemeClr val="accent5">
              <a:lumMod val="40000"/>
              <a:lumOff val="60000"/>
            </a:schemeClr>
          </a:solidFill>
        </p:spPr>
        <p:txBody>
          <a:bodyPr wrap="square" rtlCol="0">
            <a:spAutoFit/>
          </a:bodyPr>
          <a:lstStyle/>
          <a:p>
            <a:r>
              <a:rPr lang="en-GB" dirty="0"/>
              <a:t>Michelangelo</a:t>
            </a:r>
          </a:p>
          <a:p>
            <a:r>
              <a:rPr lang="en-GB" sz="1600" dirty="0"/>
              <a:t>Another hugely talented Renaissance artist that painted the Sistine Chapel and sculpted the David.  </a:t>
            </a:r>
          </a:p>
        </p:txBody>
      </p:sp>
      <p:sp>
        <p:nvSpPr>
          <p:cNvPr id="15" name="TextBox 14">
            <a:extLst>
              <a:ext uri="{FF2B5EF4-FFF2-40B4-BE49-F238E27FC236}">
                <a16:creationId xmlns:a16="http://schemas.microsoft.com/office/drawing/2014/main" id="{A88485EB-396B-42B8-91AF-88BB12002443}"/>
              </a:ext>
            </a:extLst>
          </p:cNvPr>
          <p:cNvSpPr txBox="1"/>
          <p:nvPr/>
        </p:nvSpPr>
        <p:spPr>
          <a:xfrm>
            <a:off x="2974670" y="5195001"/>
            <a:ext cx="3155735" cy="1600438"/>
          </a:xfrm>
          <a:prstGeom prst="rect">
            <a:avLst/>
          </a:prstGeom>
          <a:solidFill>
            <a:schemeClr val="accent3">
              <a:lumMod val="40000"/>
              <a:lumOff val="60000"/>
            </a:schemeClr>
          </a:solidFill>
        </p:spPr>
        <p:txBody>
          <a:bodyPr wrap="square">
            <a:spAutoFit/>
          </a:bodyPr>
          <a:lstStyle/>
          <a:p>
            <a:r>
              <a:rPr lang="en-GB"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rPr>
              <a:t>Sally Ride</a:t>
            </a:r>
          </a:p>
          <a:p>
            <a:pPr algn="l"/>
            <a:r>
              <a:rPr lang="en-GB" sz="1600" b="0" i="0" u="none" strike="noStrike" baseline="0" dirty="0">
                <a:latin typeface="T3Font_0"/>
              </a:rPr>
              <a:t>Astronaut and engineer, who</a:t>
            </a:r>
          </a:p>
          <a:p>
            <a:pPr algn="l"/>
            <a:r>
              <a:rPr lang="en-GB" sz="1600" b="0" i="0" u="none" strike="noStrike" baseline="0" dirty="0">
                <a:latin typeface="T3Font_0"/>
              </a:rPr>
              <a:t>became the first American woman and  the youngest American astronaut to travel to space by 1983.</a:t>
            </a:r>
            <a:r>
              <a:rPr lang="en-GB" sz="1600" dirty="0">
                <a:solidFill>
                  <a:srgbClr val="333333"/>
                </a:solidFill>
                <a:effectLst/>
                <a:latin typeface="Calibri" panose="020F0502020204030204" pitchFamily="34" charset="0"/>
                <a:ea typeface="Calibri" panose="020F0502020204030204" pitchFamily="34" charset="0"/>
                <a:cs typeface="Helvetica" panose="020B0604020202020204" pitchFamily="34" charset="0"/>
              </a:rPr>
              <a:t> </a:t>
            </a:r>
            <a:endParaRPr lang="en-GB" sz="1600" dirty="0"/>
          </a:p>
        </p:txBody>
      </p:sp>
      <p:pic>
        <p:nvPicPr>
          <p:cNvPr id="1030" name="Picture 6" descr="Sally Ride - Wikipedia">
            <a:extLst>
              <a:ext uri="{FF2B5EF4-FFF2-40B4-BE49-F238E27FC236}">
                <a16:creationId xmlns:a16="http://schemas.microsoft.com/office/drawing/2014/main" id="{14B95295-AB47-4B3F-A7D1-557CA0D54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288" y="1745662"/>
            <a:ext cx="2755836" cy="3386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yard Rustin | Biography &amp;amp; Facts | Britannica">
            <a:extLst>
              <a:ext uri="{FF2B5EF4-FFF2-40B4-BE49-F238E27FC236}">
                <a16:creationId xmlns:a16="http://schemas.microsoft.com/office/drawing/2014/main" id="{0C32E924-7D03-4506-BA8C-D71B70068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309" y="1649161"/>
            <a:ext cx="2248946" cy="32011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277BB36-832B-48C3-A683-8141C8EA8438}"/>
              </a:ext>
            </a:extLst>
          </p:cNvPr>
          <p:cNvSpPr txBox="1"/>
          <p:nvPr/>
        </p:nvSpPr>
        <p:spPr>
          <a:xfrm>
            <a:off x="6209297" y="4933950"/>
            <a:ext cx="3155735" cy="1846659"/>
          </a:xfrm>
          <a:prstGeom prst="rect">
            <a:avLst/>
          </a:prstGeom>
          <a:solidFill>
            <a:schemeClr val="accent6">
              <a:lumMod val="40000"/>
              <a:lumOff val="60000"/>
            </a:schemeClr>
          </a:solidFill>
        </p:spPr>
        <p:txBody>
          <a:bodyPr wrap="square">
            <a:spAutoFit/>
          </a:bodyPr>
          <a:lstStyle/>
          <a:p>
            <a:r>
              <a:rPr lang="en-GB" dirty="0"/>
              <a:t>Bayard Rustin</a:t>
            </a:r>
          </a:p>
          <a:p>
            <a:pPr algn="l"/>
            <a:r>
              <a:rPr lang="en-GB" sz="1600" i="0" u="none" strike="noStrike" baseline="0" dirty="0">
                <a:latin typeface="T3Font_0"/>
              </a:rPr>
              <a:t>An American activist who campaigned for equal rights. He was the chief organiser of the 1963 March on Washington where Martin Luther King Jr delivered his "I Have a Dream" speech. </a:t>
            </a:r>
            <a:endParaRPr lang="en-GB" sz="1600" dirty="0">
              <a:latin typeface="T3Font_0"/>
            </a:endParaRPr>
          </a:p>
        </p:txBody>
      </p:sp>
      <p:pic>
        <p:nvPicPr>
          <p:cNvPr id="1034" name="Picture 10" descr="Virginia Woolf - Wikipedia">
            <a:extLst>
              <a:ext uri="{FF2B5EF4-FFF2-40B4-BE49-F238E27FC236}">
                <a16:creationId xmlns:a16="http://schemas.microsoft.com/office/drawing/2014/main" id="{E17629D5-4B96-4334-9316-572B98FAF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006" y="1800183"/>
            <a:ext cx="2294469" cy="313376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AA9465F-8EF2-4BBA-ABDA-E55258EF1E67}"/>
              </a:ext>
            </a:extLst>
          </p:cNvPr>
          <p:cNvSpPr txBox="1"/>
          <p:nvPr/>
        </p:nvSpPr>
        <p:spPr>
          <a:xfrm>
            <a:off x="9443924" y="4977132"/>
            <a:ext cx="2748076" cy="1846659"/>
          </a:xfrm>
          <a:prstGeom prst="rect">
            <a:avLst/>
          </a:prstGeom>
          <a:solidFill>
            <a:schemeClr val="accent4">
              <a:lumMod val="20000"/>
              <a:lumOff val="80000"/>
            </a:schemeClr>
          </a:solidFill>
        </p:spPr>
        <p:txBody>
          <a:bodyPr wrap="square">
            <a:spAutoFit/>
          </a:bodyPr>
          <a:lstStyle/>
          <a:p>
            <a:r>
              <a:rPr lang="en-GB" dirty="0"/>
              <a:t>Virginia Woolf</a:t>
            </a:r>
          </a:p>
          <a:p>
            <a:pPr algn="l"/>
            <a:r>
              <a:rPr lang="en-GB" sz="1600" dirty="0">
                <a:latin typeface="T3Font_0"/>
              </a:rPr>
              <a:t>A famous 19</a:t>
            </a:r>
            <a:r>
              <a:rPr lang="en-GB" sz="1600" baseline="30000" dirty="0">
                <a:latin typeface="T3Font_0"/>
              </a:rPr>
              <a:t>th</a:t>
            </a:r>
            <a:r>
              <a:rPr lang="en-GB" sz="1600" dirty="0">
                <a:latin typeface="T3Font_0"/>
              </a:rPr>
              <a:t> Century novelist. </a:t>
            </a:r>
            <a:r>
              <a:rPr lang="en-GB" sz="1600" b="0" i="0" u="none" strike="noStrike" baseline="0" dirty="0">
                <a:latin typeface="T3Font_0"/>
              </a:rPr>
              <a:t>Woolf openly</a:t>
            </a:r>
          </a:p>
          <a:p>
            <a:pPr algn="l"/>
            <a:r>
              <a:rPr lang="en-GB" sz="1600" b="0" i="0" u="none" strike="noStrike" baseline="0" dirty="0">
                <a:latin typeface="T3Font_0"/>
              </a:rPr>
              <a:t>discussed the rights of women,</a:t>
            </a:r>
          </a:p>
          <a:p>
            <a:pPr algn="l"/>
            <a:r>
              <a:rPr lang="en-GB" sz="1600" b="0" i="0" u="none" strike="noStrike" baseline="0" dirty="0">
                <a:latin typeface="T3Font_0"/>
              </a:rPr>
              <a:t>also known for her contribution to mental health</a:t>
            </a:r>
          </a:p>
          <a:p>
            <a:pPr algn="l"/>
            <a:r>
              <a:rPr lang="en-GB" sz="1600" b="0" i="0" u="none" strike="noStrike" baseline="0" dirty="0">
                <a:latin typeface="T3Font_0"/>
              </a:rPr>
              <a:t>visibility.</a:t>
            </a:r>
            <a:endParaRPr lang="en-GB" sz="1600" dirty="0">
              <a:latin typeface="T3Font_0"/>
            </a:endParaRPr>
          </a:p>
        </p:txBody>
      </p:sp>
    </p:spTree>
    <p:extLst>
      <p:ext uri="{BB962C8B-B14F-4D97-AF65-F5344CB8AC3E}">
        <p14:creationId xmlns:p14="http://schemas.microsoft.com/office/powerpoint/2010/main" val="278077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8AC15-5FBE-49E1-B665-B17F2FA0D25B}"/>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Examples of LGBTQ+ Lives from History</a:t>
            </a:r>
          </a:p>
        </p:txBody>
      </p:sp>
      <p:sp>
        <p:nvSpPr>
          <p:cNvPr id="4" name="TextBox 3">
            <a:extLst>
              <a:ext uri="{FF2B5EF4-FFF2-40B4-BE49-F238E27FC236}">
                <a16:creationId xmlns:a16="http://schemas.microsoft.com/office/drawing/2014/main" id="{2BCB85C8-18AA-4E08-837F-179D33B83DBD}"/>
              </a:ext>
            </a:extLst>
          </p:cNvPr>
          <p:cNvSpPr txBox="1"/>
          <p:nvPr/>
        </p:nvSpPr>
        <p:spPr>
          <a:xfrm>
            <a:off x="0" y="1161080"/>
            <a:ext cx="12191996" cy="461665"/>
          </a:xfrm>
          <a:prstGeom prst="rect">
            <a:avLst/>
          </a:prstGeom>
          <a:solidFill>
            <a:schemeClr val="accent4">
              <a:lumMod val="40000"/>
              <a:lumOff val="60000"/>
            </a:schemeClr>
          </a:solidFill>
        </p:spPr>
        <p:txBody>
          <a:bodyPr wrap="square" rtlCol="0">
            <a:spAutoFit/>
          </a:bodyPr>
          <a:lstStyle/>
          <a:p>
            <a:r>
              <a:rPr lang="en-GB" sz="2400" dirty="0"/>
              <a:t>How many of these have you heard of?</a:t>
            </a:r>
            <a:endParaRPr lang="en-GB" sz="2400" dirty="0">
              <a:solidFill>
                <a:schemeClr val="accent1">
                  <a:lumMod val="75000"/>
                </a:schemeClr>
              </a:solidFill>
            </a:endParaRPr>
          </a:p>
        </p:txBody>
      </p:sp>
      <p:sp>
        <p:nvSpPr>
          <p:cNvPr id="13" name="TextBox 12">
            <a:extLst>
              <a:ext uri="{FF2B5EF4-FFF2-40B4-BE49-F238E27FC236}">
                <a16:creationId xmlns:a16="http://schemas.microsoft.com/office/drawing/2014/main" id="{D09C8C83-52C3-43AB-80F2-19DD905504F3}"/>
              </a:ext>
            </a:extLst>
          </p:cNvPr>
          <p:cNvSpPr txBox="1"/>
          <p:nvPr/>
        </p:nvSpPr>
        <p:spPr>
          <a:xfrm>
            <a:off x="114927" y="4898471"/>
            <a:ext cx="2641262" cy="1846659"/>
          </a:xfrm>
          <a:prstGeom prst="rect">
            <a:avLst/>
          </a:prstGeom>
          <a:solidFill>
            <a:schemeClr val="accent5">
              <a:lumMod val="40000"/>
              <a:lumOff val="60000"/>
            </a:schemeClr>
          </a:solidFill>
        </p:spPr>
        <p:txBody>
          <a:bodyPr wrap="square" rtlCol="0">
            <a:spAutoFit/>
          </a:bodyPr>
          <a:lstStyle/>
          <a:p>
            <a:r>
              <a:rPr lang="en-GB" dirty="0"/>
              <a:t>Oscar Wilde</a:t>
            </a:r>
          </a:p>
          <a:p>
            <a:pPr algn="l"/>
            <a:r>
              <a:rPr lang="en-GB" sz="1600" i="0" u="none" strike="noStrike" baseline="0" dirty="0">
                <a:latin typeface="T3Font_0"/>
              </a:rPr>
              <a:t>was a 19th Century Irish poet and playwright, known for</a:t>
            </a:r>
          </a:p>
          <a:p>
            <a:pPr algn="l"/>
            <a:r>
              <a:rPr lang="en-GB" sz="1600" i="0" u="none" strike="noStrike" baseline="0" dirty="0">
                <a:latin typeface="T3Font_0"/>
              </a:rPr>
              <a:t>his novel "The Picture of Dorian Gray" and play "The Importance of Being Earnest".</a:t>
            </a:r>
            <a:endParaRPr lang="en-GB" sz="1600" dirty="0">
              <a:latin typeface="T3Font_0"/>
            </a:endParaRPr>
          </a:p>
        </p:txBody>
      </p:sp>
      <p:sp>
        <p:nvSpPr>
          <p:cNvPr id="15" name="TextBox 14">
            <a:extLst>
              <a:ext uri="{FF2B5EF4-FFF2-40B4-BE49-F238E27FC236}">
                <a16:creationId xmlns:a16="http://schemas.microsoft.com/office/drawing/2014/main" id="{A88485EB-396B-42B8-91AF-88BB12002443}"/>
              </a:ext>
            </a:extLst>
          </p:cNvPr>
          <p:cNvSpPr txBox="1"/>
          <p:nvPr/>
        </p:nvSpPr>
        <p:spPr>
          <a:xfrm>
            <a:off x="2863609" y="4986857"/>
            <a:ext cx="2771392" cy="1796902"/>
          </a:xfrm>
          <a:prstGeom prst="rect">
            <a:avLst/>
          </a:prstGeom>
          <a:solidFill>
            <a:schemeClr val="accent4">
              <a:lumMod val="40000"/>
              <a:lumOff val="60000"/>
            </a:schemeClr>
          </a:solidFill>
        </p:spPr>
        <p:txBody>
          <a:bodyPr wrap="square">
            <a:spAutoFit/>
          </a:bodyPr>
          <a:lstStyle/>
          <a:p>
            <a:pPr>
              <a:lnSpc>
                <a:spcPct val="1070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Helvetica" panose="020B0604020202020204" pitchFamily="34" charset="0"/>
              </a:rPr>
              <a:t>Deborah Sampson</a:t>
            </a:r>
          </a:p>
          <a:p>
            <a:pPr>
              <a:lnSpc>
                <a:spcPct val="107000"/>
              </a:lnSpc>
              <a:spcAft>
                <a:spcPts val="800"/>
              </a:spcAft>
            </a:pPr>
            <a:r>
              <a:rPr lang="en-GB" sz="1600" dirty="0">
                <a:solidFill>
                  <a:srgbClr val="333333"/>
                </a:solidFill>
                <a:latin typeface="Calibri" panose="020F0502020204030204" pitchFamily="34" charset="0"/>
                <a:ea typeface="Calibri" panose="020F0502020204030204" pitchFamily="34" charset="0"/>
                <a:cs typeface="Helvetica" panose="020B0604020202020204" pitchFamily="34" charset="0"/>
              </a:rPr>
              <a:t>An American woman who dressed and lived as a man to be able to fight for the USA in the War of independence against Britain.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B277BB36-832B-48C3-A683-8141C8EA8438}"/>
              </a:ext>
            </a:extLst>
          </p:cNvPr>
          <p:cNvSpPr txBox="1"/>
          <p:nvPr/>
        </p:nvSpPr>
        <p:spPr>
          <a:xfrm>
            <a:off x="5710622" y="4963755"/>
            <a:ext cx="3263196" cy="1846659"/>
          </a:xfrm>
          <a:prstGeom prst="rect">
            <a:avLst/>
          </a:prstGeom>
          <a:solidFill>
            <a:schemeClr val="accent6">
              <a:lumMod val="40000"/>
              <a:lumOff val="60000"/>
            </a:schemeClr>
          </a:solidFill>
        </p:spPr>
        <p:txBody>
          <a:bodyPr wrap="square">
            <a:spAutoFit/>
          </a:bodyPr>
          <a:lstStyle/>
          <a:p>
            <a:r>
              <a:rPr lang="en-GB" dirty="0"/>
              <a:t>Wilfred Owen</a:t>
            </a:r>
          </a:p>
          <a:p>
            <a:r>
              <a:rPr lang="en-GB" sz="1600" dirty="0"/>
              <a:t>Shropshire born war poet who served in World War I.  His poetry brought to life the battlefields of World War I.  He died on the 4</a:t>
            </a:r>
            <a:r>
              <a:rPr lang="en-GB" sz="1600" baseline="30000" dirty="0"/>
              <a:t>th</a:t>
            </a:r>
            <a:r>
              <a:rPr lang="en-GB" sz="1600" dirty="0"/>
              <a:t>  November 1918 7 days before the war ended.  </a:t>
            </a:r>
          </a:p>
        </p:txBody>
      </p:sp>
      <p:sp>
        <p:nvSpPr>
          <p:cNvPr id="22" name="TextBox 21">
            <a:extLst>
              <a:ext uri="{FF2B5EF4-FFF2-40B4-BE49-F238E27FC236}">
                <a16:creationId xmlns:a16="http://schemas.microsoft.com/office/drawing/2014/main" id="{4AA9465F-8EF2-4BBA-ABDA-E55258EF1E67}"/>
              </a:ext>
            </a:extLst>
          </p:cNvPr>
          <p:cNvSpPr txBox="1"/>
          <p:nvPr/>
        </p:nvSpPr>
        <p:spPr>
          <a:xfrm>
            <a:off x="9049439" y="5373397"/>
            <a:ext cx="3003341" cy="1354217"/>
          </a:xfrm>
          <a:prstGeom prst="rect">
            <a:avLst/>
          </a:prstGeom>
          <a:solidFill>
            <a:schemeClr val="tx2">
              <a:lumMod val="20000"/>
              <a:lumOff val="80000"/>
            </a:schemeClr>
          </a:solidFill>
        </p:spPr>
        <p:txBody>
          <a:bodyPr wrap="square">
            <a:spAutoFit/>
          </a:bodyPr>
          <a:lstStyle/>
          <a:p>
            <a:r>
              <a:rPr lang="en-GB" dirty="0"/>
              <a:t>Hans Scholl</a:t>
            </a:r>
          </a:p>
          <a:p>
            <a:r>
              <a:rPr lang="en-GB" sz="1600" dirty="0"/>
              <a:t>Along with his sister Sophie, Hans was a founding member of the White Rose resistance group against Hitler.  Executed in 1943.  </a:t>
            </a:r>
          </a:p>
        </p:txBody>
      </p:sp>
      <p:pic>
        <p:nvPicPr>
          <p:cNvPr id="4098" name="Picture 2" descr="Oscar Wilde - Wikipedia">
            <a:extLst>
              <a:ext uri="{FF2B5EF4-FFF2-40B4-BE49-F238E27FC236}">
                <a16:creationId xmlns:a16="http://schemas.microsoft.com/office/drawing/2014/main" id="{A266F720-B188-47B3-A2E7-0761AC693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77" y="1691658"/>
            <a:ext cx="2158429" cy="31748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borah Sampson: Facts, Biography, Legacy">
            <a:extLst>
              <a:ext uri="{FF2B5EF4-FFF2-40B4-BE49-F238E27FC236}">
                <a16:creationId xmlns:a16="http://schemas.microsoft.com/office/drawing/2014/main" id="{C74EED10-3261-40C3-93E8-B1BAE222F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68" y="1795452"/>
            <a:ext cx="3198016" cy="32368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ilfred Owen - The British Library">
            <a:extLst>
              <a:ext uri="{FF2B5EF4-FFF2-40B4-BE49-F238E27FC236}">
                <a16:creationId xmlns:a16="http://schemas.microsoft.com/office/drawing/2014/main" id="{D2D6FF44-7470-4F63-886A-A0F7E2268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814" y="1755439"/>
            <a:ext cx="2966622" cy="32314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erman Resistance Memorial Center - Biographie">
            <a:extLst>
              <a:ext uri="{FF2B5EF4-FFF2-40B4-BE49-F238E27FC236}">
                <a16:creationId xmlns:a16="http://schemas.microsoft.com/office/drawing/2014/main" id="{992972A9-CF0D-4C44-A663-C1E9C62C9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8659" y="1759594"/>
            <a:ext cx="2505108" cy="356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5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8AC15-5FBE-49E1-B665-B17F2FA0D25B}"/>
              </a:ext>
            </a:extLst>
          </p:cNvPr>
          <p:cNvSpPr>
            <a:spLocks noGrp="1"/>
          </p:cNvSpPr>
          <p:nvPr>
            <p:ph type="title"/>
          </p:nvPr>
        </p:nvSpPr>
        <p:spPr>
          <a:xfrm>
            <a:off x="275919" y="278535"/>
            <a:ext cx="6880256" cy="1033669"/>
          </a:xfrm>
        </p:spPr>
        <p:txBody>
          <a:bodyPr>
            <a:normAutofit/>
          </a:bodyPr>
          <a:lstStyle/>
          <a:p>
            <a:r>
              <a:rPr lang="en-GB" sz="4000" dirty="0">
                <a:solidFill>
                  <a:srgbClr val="FFFFFF"/>
                </a:solidFill>
              </a:rPr>
              <a:t>Commemorating a great life</a:t>
            </a:r>
          </a:p>
        </p:txBody>
      </p:sp>
      <p:sp>
        <p:nvSpPr>
          <p:cNvPr id="4" name="TextBox 3">
            <a:extLst>
              <a:ext uri="{FF2B5EF4-FFF2-40B4-BE49-F238E27FC236}">
                <a16:creationId xmlns:a16="http://schemas.microsoft.com/office/drawing/2014/main" id="{2BCB85C8-18AA-4E08-837F-179D33B83DBD}"/>
              </a:ext>
            </a:extLst>
          </p:cNvPr>
          <p:cNvSpPr txBox="1"/>
          <p:nvPr/>
        </p:nvSpPr>
        <p:spPr>
          <a:xfrm>
            <a:off x="0" y="1257825"/>
            <a:ext cx="6426860" cy="5355312"/>
          </a:xfrm>
          <a:prstGeom prst="rect">
            <a:avLst/>
          </a:prstGeom>
          <a:solidFill>
            <a:schemeClr val="accent4">
              <a:lumMod val="40000"/>
              <a:lumOff val="60000"/>
            </a:schemeClr>
          </a:solidFill>
        </p:spPr>
        <p:txBody>
          <a:bodyPr wrap="square" rtlCol="0">
            <a:spAutoFit/>
          </a:bodyPr>
          <a:lstStyle/>
          <a:p>
            <a:r>
              <a:rPr lang="en-GB" dirty="0"/>
              <a:t>Task – </a:t>
            </a:r>
          </a:p>
          <a:p>
            <a:endParaRPr lang="en-GB" dirty="0">
              <a:solidFill>
                <a:schemeClr val="accent1">
                  <a:lumMod val="75000"/>
                </a:schemeClr>
              </a:solidFill>
            </a:endParaRPr>
          </a:p>
          <a:p>
            <a:r>
              <a:rPr lang="en-GB" dirty="0"/>
              <a:t>In 1978 the rainbow flag was first used by the LGBTQ+ community.</a:t>
            </a:r>
          </a:p>
          <a:p>
            <a:endParaRPr lang="en-GB" dirty="0"/>
          </a:p>
          <a:p>
            <a:r>
              <a:rPr lang="en-GB" dirty="0">
                <a:solidFill>
                  <a:srgbClr val="0070C0"/>
                </a:solidFill>
              </a:rPr>
              <a:t>Choose one of the individuals from the previous slides and research their achievements (remember their sexuality was only one aspect of their lives, so focus mainly on what they achieved or what was special/interesting about them).  </a:t>
            </a:r>
          </a:p>
          <a:p>
            <a:endParaRPr lang="en-GB" dirty="0"/>
          </a:p>
          <a:p>
            <a:r>
              <a:rPr lang="en-GB" dirty="0">
                <a:solidFill>
                  <a:srgbClr val="00B0F0"/>
                </a:solidFill>
              </a:rPr>
              <a:t>Then on your rainbow sheet – fill in one thing you have found out in each of the sections on the rainbow before colouring it.</a:t>
            </a:r>
          </a:p>
          <a:p>
            <a:endParaRPr lang="en-GB" dirty="0"/>
          </a:p>
          <a:p>
            <a:r>
              <a:rPr lang="en-GB" dirty="0">
                <a:solidFill>
                  <a:srgbClr val="FF33CC"/>
                </a:solidFill>
              </a:rPr>
              <a:t>In the </a:t>
            </a:r>
            <a:r>
              <a:rPr lang="en-GB">
                <a:solidFill>
                  <a:srgbClr val="FF33CC"/>
                </a:solidFill>
              </a:rPr>
              <a:t>clouds write down </a:t>
            </a:r>
            <a:r>
              <a:rPr lang="en-GB" dirty="0">
                <a:solidFill>
                  <a:srgbClr val="FF33CC"/>
                </a:solidFill>
              </a:rPr>
              <a:t>any challenges, problems or difficulties they faced.  (If the evidence isn’t clear on this, suggest possible challenges yourself. Just make it clear these are your ideas rather than facts!)</a:t>
            </a:r>
          </a:p>
          <a:p>
            <a:endParaRPr lang="en-GB" dirty="0"/>
          </a:p>
          <a:p>
            <a:r>
              <a:rPr lang="en-GB" dirty="0">
                <a:solidFill>
                  <a:srgbClr val="7030A0"/>
                </a:solidFill>
              </a:rPr>
              <a:t>Finally include a picture or their name in the central arch of the rainbow.  </a:t>
            </a:r>
          </a:p>
        </p:txBody>
      </p:sp>
      <p:pic>
        <p:nvPicPr>
          <p:cNvPr id="13" name="Picture 12">
            <a:hlinkClick r:id="rId2"/>
            <a:extLst>
              <a:ext uri="{FF2B5EF4-FFF2-40B4-BE49-F238E27FC236}">
                <a16:creationId xmlns:a16="http://schemas.microsoft.com/office/drawing/2014/main" id="{1654C0EF-38A4-4802-833E-DE1DD23158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6864" y="32385"/>
            <a:ext cx="5731510" cy="3396615"/>
          </a:xfrm>
          <a:prstGeom prst="rect">
            <a:avLst/>
          </a:prstGeom>
          <a:noFill/>
          <a:ln>
            <a:noFill/>
          </a:ln>
        </p:spPr>
      </p:pic>
      <p:cxnSp>
        <p:nvCxnSpPr>
          <p:cNvPr id="5" name="Straight Arrow Connector 4">
            <a:extLst>
              <a:ext uri="{FF2B5EF4-FFF2-40B4-BE49-F238E27FC236}">
                <a16:creationId xmlns:a16="http://schemas.microsoft.com/office/drawing/2014/main" id="{BF753D5D-E0D5-410D-BCFA-AE56F73A91A2}"/>
              </a:ext>
            </a:extLst>
          </p:cNvPr>
          <p:cNvCxnSpPr>
            <a:cxnSpLocks/>
          </p:cNvCxnSpPr>
          <p:nvPr/>
        </p:nvCxnSpPr>
        <p:spPr>
          <a:xfrm>
            <a:off x="11171583" y="1934817"/>
            <a:ext cx="273165" cy="22979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FF832901-87CA-41F6-9A11-AF6ADDA2D14B}"/>
              </a:ext>
            </a:extLst>
          </p:cNvPr>
          <p:cNvSpPr txBox="1"/>
          <p:nvPr/>
        </p:nvSpPr>
        <p:spPr>
          <a:xfrm>
            <a:off x="9912626" y="4232787"/>
            <a:ext cx="2067339" cy="369332"/>
          </a:xfrm>
          <a:prstGeom prst="rect">
            <a:avLst/>
          </a:prstGeom>
          <a:noFill/>
        </p:spPr>
        <p:txBody>
          <a:bodyPr wrap="square" rtlCol="0">
            <a:spAutoFit/>
          </a:bodyPr>
          <a:lstStyle/>
          <a:p>
            <a:r>
              <a:rPr lang="en-GB" dirty="0"/>
              <a:t>Achievements/facts</a:t>
            </a:r>
          </a:p>
        </p:txBody>
      </p:sp>
      <p:cxnSp>
        <p:nvCxnSpPr>
          <p:cNvPr id="15" name="Straight Arrow Connector 14">
            <a:extLst>
              <a:ext uri="{FF2B5EF4-FFF2-40B4-BE49-F238E27FC236}">
                <a16:creationId xmlns:a16="http://schemas.microsoft.com/office/drawing/2014/main" id="{0786E672-9B12-4AFA-B356-9C9617CEB117}"/>
              </a:ext>
            </a:extLst>
          </p:cNvPr>
          <p:cNvCxnSpPr>
            <a:cxnSpLocks/>
          </p:cNvCxnSpPr>
          <p:nvPr/>
        </p:nvCxnSpPr>
        <p:spPr>
          <a:xfrm>
            <a:off x="7156175" y="2712113"/>
            <a:ext cx="0" cy="1084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C588AB1F-6867-4DA1-951F-39CFECA092D0}"/>
              </a:ext>
            </a:extLst>
          </p:cNvPr>
          <p:cNvSpPr txBox="1"/>
          <p:nvPr/>
        </p:nvSpPr>
        <p:spPr>
          <a:xfrm>
            <a:off x="6573081" y="3820528"/>
            <a:ext cx="2196440" cy="369332"/>
          </a:xfrm>
          <a:prstGeom prst="rect">
            <a:avLst/>
          </a:prstGeom>
          <a:noFill/>
        </p:spPr>
        <p:txBody>
          <a:bodyPr wrap="square" rtlCol="0">
            <a:spAutoFit/>
          </a:bodyPr>
          <a:lstStyle/>
          <a:p>
            <a:r>
              <a:rPr lang="en-GB" dirty="0"/>
              <a:t>Challenges/problems</a:t>
            </a:r>
          </a:p>
        </p:txBody>
      </p:sp>
      <p:cxnSp>
        <p:nvCxnSpPr>
          <p:cNvPr id="20" name="Straight Arrow Connector 19">
            <a:extLst>
              <a:ext uri="{FF2B5EF4-FFF2-40B4-BE49-F238E27FC236}">
                <a16:creationId xmlns:a16="http://schemas.microsoft.com/office/drawing/2014/main" id="{FF19EE32-923A-4FF7-938C-FFE02058515B}"/>
              </a:ext>
            </a:extLst>
          </p:cNvPr>
          <p:cNvCxnSpPr>
            <a:cxnSpLocks/>
          </p:cNvCxnSpPr>
          <p:nvPr/>
        </p:nvCxnSpPr>
        <p:spPr>
          <a:xfrm>
            <a:off x="9322905" y="2940713"/>
            <a:ext cx="0" cy="1661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A4DC3F77-CC98-4581-99F0-487FEF6A2371}"/>
              </a:ext>
            </a:extLst>
          </p:cNvPr>
          <p:cNvSpPr txBox="1"/>
          <p:nvPr/>
        </p:nvSpPr>
        <p:spPr>
          <a:xfrm>
            <a:off x="8749855" y="4611720"/>
            <a:ext cx="2196440" cy="369332"/>
          </a:xfrm>
          <a:prstGeom prst="rect">
            <a:avLst/>
          </a:prstGeom>
          <a:noFill/>
        </p:spPr>
        <p:txBody>
          <a:bodyPr wrap="square" rtlCol="0">
            <a:spAutoFit/>
          </a:bodyPr>
          <a:lstStyle/>
          <a:p>
            <a:r>
              <a:rPr lang="en-GB" dirty="0"/>
              <a:t>Name/Picture</a:t>
            </a:r>
          </a:p>
        </p:txBody>
      </p:sp>
      <p:pic>
        <p:nvPicPr>
          <p:cNvPr id="5122" name="Picture 2" descr="The new rainbow pride flag is a design disaster—but a triumph for LGBTQ  inclusiveness — Quartz">
            <a:extLst>
              <a:ext uri="{FF2B5EF4-FFF2-40B4-BE49-F238E27FC236}">
                <a16:creationId xmlns:a16="http://schemas.microsoft.com/office/drawing/2014/main" id="{BA5D05F0-A230-4A2B-9AB5-7B3FAEE63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081" y="5093596"/>
            <a:ext cx="2991022" cy="16851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92913C7-DA12-4412-91A3-1F7E59CDBF35}"/>
              </a:ext>
            </a:extLst>
          </p:cNvPr>
          <p:cNvSpPr txBox="1"/>
          <p:nvPr/>
        </p:nvSpPr>
        <p:spPr>
          <a:xfrm>
            <a:off x="9672832" y="5093596"/>
            <a:ext cx="2480412" cy="1600438"/>
          </a:xfrm>
          <a:prstGeom prst="rect">
            <a:avLst/>
          </a:prstGeom>
          <a:solidFill>
            <a:schemeClr val="accent5">
              <a:lumMod val="20000"/>
              <a:lumOff val="80000"/>
            </a:schemeClr>
          </a:solidFill>
        </p:spPr>
        <p:txBody>
          <a:bodyPr wrap="square" rtlCol="0">
            <a:spAutoFit/>
          </a:bodyPr>
          <a:lstStyle/>
          <a:p>
            <a:r>
              <a:rPr lang="en-GB" sz="1400" dirty="0"/>
              <a:t>Remember – When researching the evidence might be unclear, contradictory or incomplete.  Always try to use more than once source of information, so that you can test how accurate it is!</a:t>
            </a:r>
          </a:p>
        </p:txBody>
      </p:sp>
    </p:spTree>
    <p:extLst>
      <p:ext uri="{BB962C8B-B14F-4D97-AF65-F5344CB8AC3E}">
        <p14:creationId xmlns:p14="http://schemas.microsoft.com/office/powerpoint/2010/main" val="379245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1A84CCFC-1718-4202-B075-8DC236A7C3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728" y="0"/>
            <a:ext cx="12000271" cy="6858000"/>
          </a:xfrm>
          <a:prstGeom prst="rect">
            <a:avLst/>
          </a:prstGeom>
          <a:noFill/>
          <a:ln>
            <a:noFill/>
          </a:ln>
        </p:spPr>
      </p:pic>
    </p:spTree>
    <p:extLst>
      <p:ext uri="{BB962C8B-B14F-4D97-AF65-F5344CB8AC3E}">
        <p14:creationId xmlns:p14="http://schemas.microsoft.com/office/powerpoint/2010/main" val="2264071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3" ma:contentTypeDescription="Create a new document." ma:contentTypeScope="" ma:versionID="879f103ab662b5e301f4c9793a8a50bc">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de83db40d72a0ed1993dff3b5384b96b"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459325-46BF-459C-8B68-B9FC040D16EF}"/>
</file>

<file path=customXml/itemProps2.xml><?xml version="1.0" encoding="utf-8"?>
<ds:datastoreItem xmlns:ds="http://schemas.openxmlformats.org/officeDocument/2006/customXml" ds:itemID="{8F162345-C45E-4BEE-8EC1-063096E306F6}"/>
</file>

<file path=customXml/itemProps3.xml><?xml version="1.0" encoding="utf-8"?>
<ds:datastoreItem xmlns:ds="http://schemas.openxmlformats.org/officeDocument/2006/customXml" ds:itemID="{EC6469E3-1605-45EF-84B6-8C97B5F06696}"/>
</file>

<file path=docProps/app.xml><?xml version="1.0" encoding="utf-8"?>
<Properties xmlns="http://schemas.openxmlformats.org/officeDocument/2006/extended-properties" xmlns:vt="http://schemas.openxmlformats.org/officeDocument/2006/docPropsVTypes">
  <TotalTime>122</TotalTime>
  <Words>900</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crimson text</vt:lpstr>
      <vt:lpstr>crimson text</vt:lpstr>
      <vt:lpstr>open-sans</vt:lpstr>
      <vt:lpstr>T3Font_0</vt:lpstr>
      <vt:lpstr>Office Theme</vt:lpstr>
      <vt:lpstr>PowerPoint Presentation</vt:lpstr>
      <vt:lpstr>Why is studying LGBTQ+ History so difficult?</vt:lpstr>
      <vt:lpstr>Examples of LGBTQ+ Lives from History</vt:lpstr>
      <vt:lpstr>Examples of LGBTQ+ Lives from History</vt:lpstr>
      <vt:lpstr>Examples of LGBTQ+ Lives from History</vt:lpstr>
      <vt:lpstr>Commemorating a great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Grainger, Ben</dc:creator>
  <cp:lastModifiedBy>Grainger, Ben</cp:lastModifiedBy>
  <cp:revision>2</cp:revision>
  <dcterms:created xsi:type="dcterms:W3CDTF">2021-06-03T08:44:58Z</dcterms:created>
  <dcterms:modified xsi:type="dcterms:W3CDTF">2021-06-03T10:47:39Z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