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56" r:id="rId6"/>
    <p:sldId id="493" r:id="rId7"/>
    <p:sldId id="491" r:id="rId8"/>
    <p:sldId id="492" r:id="rId9"/>
    <p:sldId id="264" r:id="rId10"/>
    <p:sldId id="258" r:id="rId11"/>
    <p:sldId id="259" r:id="rId12"/>
    <p:sldId id="263" r:id="rId13"/>
    <p:sldId id="49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A14039-A9D7-4B70-8079-372443AAB7AB}" v="41" dt="2022-09-27T08:19:02.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51373" autoAdjust="0"/>
  </p:normalViewPr>
  <p:slideViewPr>
    <p:cSldViewPr snapToGrid="0">
      <p:cViewPr varScale="1">
        <p:scale>
          <a:sx n="37" d="100"/>
          <a:sy n="37" d="100"/>
        </p:scale>
        <p:origin x="201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s, Sophie" userId="da12e36d-58fc-45ee-8c04-cdcf5f963530" providerId="ADAL" clId="{D6A14039-A9D7-4B70-8079-372443AAB7AB}"/>
    <pc:docChg chg="modSld">
      <pc:chgData name="Stevens, Sophie" userId="da12e36d-58fc-45ee-8c04-cdcf5f963530" providerId="ADAL" clId="{D6A14039-A9D7-4B70-8079-372443AAB7AB}" dt="2022-09-27T08:24:06.605" v="50" actId="6549"/>
      <pc:docMkLst>
        <pc:docMk/>
      </pc:docMkLst>
      <pc:sldChg chg="modTransition modNotesTx">
        <pc:chgData name="Stevens, Sophie" userId="da12e36d-58fc-45ee-8c04-cdcf5f963530" providerId="ADAL" clId="{D6A14039-A9D7-4B70-8079-372443AAB7AB}" dt="2022-09-27T08:17:15.725" v="40"/>
        <pc:sldMkLst>
          <pc:docMk/>
          <pc:sldMk cId="2817998038" sldId="256"/>
        </pc:sldMkLst>
      </pc:sldChg>
      <pc:sldChg chg="modSp mod modTransition modNotesTx">
        <pc:chgData name="Stevens, Sophie" userId="da12e36d-58fc-45ee-8c04-cdcf5f963530" providerId="ADAL" clId="{D6A14039-A9D7-4B70-8079-372443AAB7AB}" dt="2022-09-27T08:23:44.718" v="46" actId="20577"/>
        <pc:sldMkLst>
          <pc:docMk/>
          <pc:sldMk cId="0" sldId="258"/>
        </pc:sldMkLst>
        <pc:picChg chg="mod">
          <ac:chgData name="Stevens, Sophie" userId="da12e36d-58fc-45ee-8c04-cdcf5f963530" providerId="ADAL" clId="{D6A14039-A9D7-4B70-8079-372443AAB7AB}" dt="2022-09-27T08:11:48.453" v="11" actId="1076"/>
          <ac:picMkLst>
            <pc:docMk/>
            <pc:sldMk cId="0" sldId="258"/>
            <ac:picMk id="2" creationId="{77579744-881D-06F0-84BC-A30FA0BEA1ED}"/>
          </ac:picMkLst>
        </pc:picChg>
      </pc:sldChg>
      <pc:sldChg chg="modSp mod modTransition modNotesTx">
        <pc:chgData name="Stevens, Sophie" userId="da12e36d-58fc-45ee-8c04-cdcf5f963530" providerId="ADAL" clId="{D6A14039-A9D7-4B70-8079-372443AAB7AB}" dt="2022-09-27T08:23:35.279" v="43" actId="6549"/>
        <pc:sldMkLst>
          <pc:docMk/>
          <pc:sldMk cId="0" sldId="259"/>
        </pc:sldMkLst>
        <pc:picChg chg="mod">
          <ac:chgData name="Stevens, Sophie" userId="da12e36d-58fc-45ee-8c04-cdcf5f963530" providerId="ADAL" clId="{D6A14039-A9D7-4B70-8079-372443AAB7AB}" dt="2022-09-27T08:12:14.968" v="12" actId="1076"/>
          <ac:picMkLst>
            <pc:docMk/>
            <pc:sldMk cId="0" sldId="259"/>
            <ac:picMk id="3" creationId="{97A3D606-D74B-9D63-937C-71497F0F381B}"/>
          </ac:picMkLst>
        </pc:picChg>
      </pc:sldChg>
      <pc:sldChg chg="modSp mod modTransition modNotesTx">
        <pc:chgData name="Stevens, Sophie" userId="da12e36d-58fc-45ee-8c04-cdcf5f963530" providerId="ADAL" clId="{D6A14039-A9D7-4B70-8079-372443AAB7AB}" dt="2022-09-27T08:23:32.626" v="42" actId="6549"/>
        <pc:sldMkLst>
          <pc:docMk/>
          <pc:sldMk cId="0" sldId="263"/>
        </pc:sldMkLst>
        <pc:picChg chg="mod">
          <ac:chgData name="Stevens, Sophie" userId="da12e36d-58fc-45ee-8c04-cdcf5f963530" providerId="ADAL" clId="{D6A14039-A9D7-4B70-8079-372443AAB7AB}" dt="2022-09-27T08:12:55.013" v="13" actId="1076"/>
          <ac:picMkLst>
            <pc:docMk/>
            <pc:sldMk cId="0" sldId="263"/>
            <ac:picMk id="2" creationId="{0CE078DB-9D0E-2F2A-13DD-D1873CA3BFFA}"/>
          </ac:picMkLst>
        </pc:picChg>
      </pc:sldChg>
      <pc:sldChg chg="modSp mod modTransition modNotesTx">
        <pc:chgData name="Stevens, Sophie" userId="da12e36d-58fc-45ee-8c04-cdcf5f963530" providerId="ADAL" clId="{D6A14039-A9D7-4B70-8079-372443AAB7AB}" dt="2022-09-27T08:23:51.386" v="47" actId="6549"/>
        <pc:sldMkLst>
          <pc:docMk/>
          <pc:sldMk cId="0" sldId="264"/>
        </pc:sldMkLst>
        <pc:picChg chg="mod">
          <ac:chgData name="Stevens, Sophie" userId="da12e36d-58fc-45ee-8c04-cdcf5f963530" providerId="ADAL" clId="{D6A14039-A9D7-4B70-8079-372443AAB7AB}" dt="2022-09-27T08:11:25.315" v="10" actId="1076"/>
          <ac:picMkLst>
            <pc:docMk/>
            <pc:sldMk cId="0" sldId="264"/>
            <ac:picMk id="2" creationId="{8D9331A4-2CB7-BD96-ED7B-189BD726D286}"/>
          </ac:picMkLst>
        </pc:picChg>
      </pc:sldChg>
      <pc:sldChg chg="modSp mod modTransition modNotesTx">
        <pc:chgData name="Stevens, Sophie" userId="da12e36d-58fc-45ee-8c04-cdcf5f963530" providerId="ADAL" clId="{D6A14039-A9D7-4B70-8079-372443AAB7AB}" dt="2022-09-27T08:24:00.994" v="49" actId="6549"/>
        <pc:sldMkLst>
          <pc:docMk/>
          <pc:sldMk cId="3418645162" sldId="491"/>
        </pc:sldMkLst>
        <pc:picChg chg="mod">
          <ac:chgData name="Stevens, Sophie" userId="da12e36d-58fc-45ee-8c04-cdcf5f963530" providerId="ADAL" clId="{D6A14039-A9D7-4B70-8079-372443AAB7AB}" dt="2022-09-27T08:09:46.976" v="8" actId="1076"/>
          <ac:picMkLst>
            <pc:docMk/>
            <pc:sldMk cId="3418645162" sldId="491"/>
            <ac:picMk id="3" creationId="{098D6790-1003-41B7-E063-543B46B12191}"/>
          </ac:picMkLst>
        </pc:picChg>
      </pc:sldChg>
      <pc:sldChg chg="modSp mod modTransition modNotesTx">
        <pc:chgData name="Stevens, Sophie" userId="da12e36d-58fc-45ee-8c04-cdcf5f963530" providerId="ADAL" clId="{D6A14039-A9D7-4B70-8079-372443AAB7AB}" dt="2022-09-27T08:23:57.470" v="48" actId="6549"/>
        <pc:sldMkLst>
          <pc:docMk/>
          <pc:sldMk cId="0" sldId="492"/>
        </pc:sldMkLst>
        <pc:picChg chg="mod">
          <ac:chgData name="Stevens, Sophie" userId="da12e36d-58fc-45ee-8c04-cdcf5f963530" providerId="ADAL" clId="{D6A14039-A9D7-4B70-8079-372443AAB7AB}" dt="2022-09-27T08:10:41.627" v="9" actId="1076"/>
          <ac:picMkLst>
            <pc:docMk/>
            <pc:sldMk cId="0" sldId="492"/>
            <ac:picMk id="2" creationId="{D823CCC9-0493-B663-A016-5FFC717583F0}"/>
          </ac:picMkLst>
        </pc:picChg>
      </pc:sldChg>
      <pc:sldChg chg="modSp mod modTransition modNotesTx">
        <pc:chgData name="Stevens, Sophie" userId="da12e36d-58fc-45ee-8c04-cdcf5f963530" providerId="ADAL" clId="{D6A14039-A9D7-4B70-8079-372443AAB7AB}" dt="2022-09-27T08:24:06.605" v="50" actId="6549"/>
        <pc:sldMkLst>
          <pc:docMk/>
          <pc:sldMk cId="1440815500" sldId="493"/>
        </pc:sldMkLst>
        <pc:picChg chg="mod">
          <ac:chgData name="Stevens, Sophie" userId="da12e36d-58fc-45ee-8c04-cdcf5f963530" providerId="ADAL" clId="{D6A14039-A9D7-4B70-8079-372443AAB7AB}" dt="2022-09-27T08:03:58.583" v="1" actId="1076"/>
          <ac:picMkLst>
            <pc:docMk/>
            <pc:sldMk cId="1440815500" sldId="493"/>
            <ac:picMk id="4" creationId="{14F6AC21-B087-2E95-3891-FC632E247F68}"/>
          </ac:picMkLst>
        </pc:picChg>
      </pc:sldChg>
      <pc:sldChg chg="modSp mod modTransition modNotesTx">
        <pc:chgData name="Stevens, Sophie" userId="da12e36d-58fc-45ee-8c04-cdcf5f963530" providerId="ADAL" clId="{D6A14039-A9D7-4B70-8079-372443AAB7AB}" dt="2022-09-27T08:23:29.419" v="41" actId="6549"/>
        <pc:sldMkLst>
          <pc:docMk/>
          <pc:sldMk cId="1765584753" sldId="494"/>
        </pc:sldMkLst>
        <pc:picChg chg="mod">
          <ac:chgData name="Stevens, Sophie" userId="da12e36d-58fc-45ee-8c04-cdcf5f963530" providerId="ADAL" clId="{D6A14039-A9D7-4B70-8079-372443AAB7AB}" dt="2022-09-27T08:14:09.942" v="14" actId="1076"/>
          <ac:picMkLst>
            <pc:docMk/>
            <pc:sldMk cId="1765584753" sldId="494"/>
            <ac:picMk id="2" creationId="{BA01C1D1-576E-068D-EB0E-BF67ECC118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793318-F88C-4D9E-A880-B79AF7F824A6}" type="datetimeFigureOut">
              <a:rPr lang="en-GB" smtClean="0"/>
              <a:t>27/09/2022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7B0269-10BF-4A81-93A2-34D365125D4B}" type="slidenum">
              <a:rPr lang="en-GB" smtClean="0"/>
              <a:t>‹#›</a:t>
            </a:fld>
            <a:endParaRPr lang="en-GB"/>
          </a:p>
        </p:txBody>
      </p:sp>
    </p:spTree>
    <p:extLst>
      <p:ext uri="{BB962C8B-B14F-4D97-AF65-F5344CB8AC3E}">
        <p14:creationId xmlns:p14="http://schemas.microsoft.com/office/powerpoint/2010/main" val="2077985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1</a:t>
            </a:fld>
            <a:endParaRPr lang="en-GB"/>
          </a:p>
        </p:txBody>
      </p:sp>
    </p:spTree>
    <p:extLst>
      <p:ext uri="{BB962C8B-B14F-4D97-AF65-F5344CB8AC3E}">
        <p14:creationId xmlns:p14="http://schemas.microsoft.com/office/powerpoint/2010/main" val="409819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2</a:t>
            </a:fld>
            <a:endParaRPr lang="en-GB"/>
          </a:p>
        </p:txBody>
      </p:sp>
    </p:spTree>
    <p:extLst>
      <p:ext uri="{BB962C8B-B14F-4D97-AF65-F5344CB8AC3E}">
        <p14:creationId xmlns:p14="http://schemas.microsoft.com/office/powerpoint/2010/main" val="1871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3</a:t>
            </a:fld>
            <a:endParaRPr lang="en-GB"/>
          </a:p>
        </p:txBody>
      </p:sp>
    </p:spTree>
    <p:extLst>
      <p:ext uri="{BB962C8B-B14F-4D97-AF65-F5344CB8AC3E}">
        <p14:creationId xmlns:p14="http://schemas.microsoft.com/office/powerpoint/2010/main" val="170926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4</a:t>
            </a:fld>
            <a:endParaRPr lang="en-GB"/>
          </a:p>
        </p:txBody>
      </p:sp>
    </p:spTree>
    <p:extLst>
      <p:ext uri="{BB962C8B-B14F-4D97-AF65-F5344CB8AC3E}">
        <p14:creationId xmlns:p14="http://schemas.microsoft.com/office/powerpoint/2010/main" val="4047341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5</a:t>
            </a:fld>
            <a:endParaRPr lang="en-GB"/>
          </a:p>
        </p:txBody>
      </p:sp>
    </p:spTree>
    <p:extLst>
      <p:ext uri="{BB962C8B-B14F-4D97-AF65-F5344CB8AC3E}">
        <p14:creationId xmlns:p14="http://schemas.microsoft.com/office/powerpoint/2010/main" val="193789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6</a:t>
            </a:fld>
            <a:endParaRPr lang="en-GB"/>
          </a:p>
        </p:txBody>
      </p:sp>
    </p:spTree>
    <p:extLst>
      <p:ext uri="{BB962C8B-B14F-4D97-AF65-F5344CB8AC3E}">
        <p14:creationId xmlns:p14="http://schemas.microsoft.com/office/powerpoint/2010/main" val="4109853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7</a:t>
            </a:fld>
            <a:endParaRPr lang="en-GB"/>
          </a:p>
        </p:txBody>
      </p:sp>
    </p:spTree>
    <p:extLst>
      <p:ext uri="{BB962C8B-B14F-4D97-AF65-F5344CB8AC3E}">
        <p14:creationId xmlns:p14="http://schemas.microsoft.com/office/powerpoint/2010/main" val="6155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8</a:t>
            </a:fld>
            <a:endParaRPr lang="en-GB"/>
          </a:p>
        </p:txBody>
      </p:sp>
    </p:spTree>
    <p:extLst>
      <p:ext uri="{BB962C8B-B14F-4D97-AF65-F5344CB8AC3E}">
        <p14:creationId xmlns:p14="http://schemas.microsoft.com/office/powerpoint/2010/main" val="283791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B0269-10BF-4A81-93A2-34D365125D4B}" type="slidenum">
              <a:rPr lang="en-GB" smtClean="0"/>
              <a:t>9</a:t>
            </a:fld>
            <a:endParaRPr lang="en-GB"/>
          </a:p>
        </p:txBody>
      </p:sp>
    </p:spTree>
    <p:extLst>
      <p:ext uri="{BB962C8B-B14F-4D97-AF65-F5344CB8AC3E}">
        <p14:creationId xmlns:p14="http://schemas.microsoft.com/office/powerpoint/2010/main" val="221564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B5A23-4DD5-4BD6-B0EE-4751C37B2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4A91AB-92F3-4C54-A20B-DA87743E2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B63A0C-1CF2-401A-9938-6BA0634BF6C9}"/>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84648FE3-C286-4991-9C55-7ADE6D276B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0A039-0531-4933-BA05-36EA7E2A878A}"/>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3008878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019D-7143-46DC-BF19-78B89D4200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99897C-7121-40C3-BCEE-20CF128E5C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82317-9460-442E-83A2-81DD426E4C50}"/>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F94D43C0-953D-46C8-9006-A1AA5C52A7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928225-EEF1-41F8-AC9D-E979636B5148}"/>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43216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7B94C-FD89-4BF9-A4D8-9CA4D50A94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EF02FA-C432-4385-B51F-714042FF5D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633961-BD53-4343-AA07-5044C674F158}"/>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0936B624-A6EE-4396-8EAE-53E9E96CE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F0780-7DA8-4245-974B-5830DC3B295A}"/>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2625645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5"/>
            <a:ext cx="10363200" cy="146978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5604"/>
            <a:ext cx="8534400" cy="1753297"/>
          </a:xfrm>
        </p:spPr>
        <p:txBody>
          <a:bodyPr/>
          <a:lstStyle>
            <a:lvl1pPr marL="0" indent="0" algn="ctr">
              <a:buNone/>
              <a:defRPr/>
            </a:lvl1pPr>
            <a:lvl2pPr marL="429722" indent="0" algn="ctr">
              <a:buNone/>
              <a:defRPr/>
            </a:lvl2pPr>
            <a:lvl3pPr marL="859445" indent="0" algn="ctr">
              <a:buNone/>
              <a:defRPr/>
            </a:lvl3pPr>
            <a:lvl4pPr marL="1289167" indent="0" algn="ctr">
              <a:buNone/>
              <a:defRPr/>
            </a:lvl4pPr>
            <a:lvl5pPr marL="1718889" indent="0" algn="ctr">
              <a:buNone/>
              <a:defRPr/>
            </a:lvl5pPr>
            <a:lvl6pPr marL="2148611" indent="0" algn="ctr">
              <a:buNone/>
              <a:defRPr/>
            </a:lvl6pPr>
            <a:lvl7pPr marL="2578334" indent="0" algn="ctr">
              <a:buNone/>
              <a:defRPr/>
            </a:lvl7pPr>
            <a:lvl8pPr marL="3008056" indent="0" algn="ctr">
              <a:buNone/>
              <a:defRPr/>
            </a:lvl8pPr>
            <a:lvl9pPr marL="3437778"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39C5C8A-56BF-4FE5-8C67-60DD4DD3EED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C7E7DBA-BA4A-4B3A-8C6B-F4D9489518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926B43B-159E-4677-81FF-382AEA3774A2}"/>
              </a:ext>
            </a:extLst>
          </p:cNvPr>
          <p:cNvSpPr>
            <a:spLocks noGrp="1" noChangeArrowheads="1"/>
          </p:cNvSpPr>
          <p:nvPr>
            <p:ph type="sldNum" sz="quarter" idx="12"/>
          </p:nvPr>
        </p:nvSpPr>
        <p:spPr>
          <a:ln/>
        </p:spPr>
        <p:txBody>
          <a:bodyPr/>
          <a:lstStyle>
            <a:lvl1pPr>
              <a:defRPr/>
            </a:lvl1pPr>
          </a:lstStyle>
          <a:p>
            <a:fld id="{4F76F145-D940-4ACA-9324-608E63BC250D}" type="slidenum">
              <a:rPr lang="en-GB" altLang="en-US"/>
              <a:pPr/>
              <a:t>‹#›</a:t>
            </a:fld>
            <a:endParaRPr lang="en-GB" altLang="en-US"/>
          </a:p>
        </p:txBody>
      </p:sp>
    </p:spTree>
    <p:extLst>
      <p:ext uri="{BB962C8B-B14F-4D97-AF65-F5344CB8AC3E}">
        <p14:creationId xmlns:p14="http://schemas.microsoft.com/office/powerpoint/2010/main" val="48111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F2EBB7-813D-4AEB-94F9-7D8EFCA4A61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537977-C197-4A69-A5DA-8948A4BD1A8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5442706-4C65-4943-82D4-F99BB9A990E6}"/>
              </a:ext>
            </a:extLst>
          </p:cNvPr>
          <p:cNvSpPr>
            <a:spLocks noGrp="1" noChangeArrowheads="1"/>
          </p:cNvSpPr>
          <p:nvPr>
            <p:ph type="sldNum" sz="quarter" idx="12"/>
          </p:nvPr>
        </p:nvSpPr>
        <p:spPr>
          <a:ln/>
        </p:spPr>
        <p:txBody>
          <a:bodyPr/>
          <a:lstStyle>
            <a:lvl1pPr>
              <a:defRPr/>
            </a:lvl1pPr>
          </a:lstStyle>
          <a:p>
            <a:fld id="{AE5905CE-11D2-4B52-B460-27B9CB4B807E}" type="slidenum">
              <a:rPr lang="en-GB" altLang="en-US"/>
              <a:pPr/>
              <a:t>‹#›</a:t>
            </a:fld>
            <a:endParaRPr lang="en-GB" altLang="en-US"/>
          </a:p>
        </p:txBody>
      </p:sp>
    </p:spTree>
    <p:extLst>
      <p:ext uri="{BB962C8B-B14F-4D97-AF65-F5344CB8AC3E}">
        <p14:creationId xmlns:p14="http://schemas.microsoft.com/office/powerpoint/2010/main" val="335574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661" y="4406370"/>
            <a:ext cx="10363200" cy="1362348"/>
          </a:xfrm>
        </p:spPr>
        <p:txBody>
          <a:bodyPr anchor="t"/>
          <a:lstStyle>
            <a:lvl1pPr algn="l">
              <a:defRPr sz="3760" b="1" cap="all"/>
            </a:lvl1pPr>
          </a:lstStyle>
          <a:p>
            <a:r>
              <a:rPr lang="en-US"/>
              <a:t>Click to edit Master title style</a:t>
            </a:r>
            <a:endParaRPr lang="en-GB"/>
          </a:p>
        </p:txBody>
      </p:sp>
      <p:sp>
        <p:nvSpPr>
          <p:cNvPr id="3" name="Text Placeholder 2"/>
          <p:cNvSpPr>
            <a:spLocks noGrp="1"/>
          </p:cNvSpPr>
          <p:nvPr>
            <p:ph type="body" idx="1"/>
          </p:nvPr>
        </p:nvSpPr>
        <p:spPr>
          <a:xfrm>
            <a:off x="962661" y="2906742"/>
            <a:ext cx="10363200" cy="1499628"/>
          </a:xfrm>
        </p:spPr>
        <p:txBody>
          <a:bodyPr anchor="b"/>
          <a:lstStyle>
            <a:lvl1pPr marL="0" indent="0">
              <a:buNone/>
              <a:defRPr sz="1880"/>
            </a:lvl1pPr>
            <a:lvl2pPr marL="429722" indent="0">
              <a:buNone/>
              <a:defRPr sz="1692"/>
            </a:lvl2pPr>
            <a:lvl3pPr marL="859445" indent="0">
              <a:buNone/>
              <a:defRPr sz="1504"/>
            </a:lvl3pPr>
            <a:lvl4pPr marL="1289167" indent="0">
              <a:buNone/>
              <a:defRPr sz="1316"/>
            </a:lvl4pPr>
            <a:lvl5pPr marL="1718889" indent="0">
              <a:buNone/>
              <a:defRPr sz="1316"/>
            </a:lvl5pPr>
            <a:lvl6pPr marL="2148611" indent="0">
              <a:buNone/>
              <a:defRPr sz="1316"/>
            </a:lvl6pPr>
            <a:lvl7pPr marL="2578334" indent="0">
              <a:buNone/>
              <a:defRPr sz="1316"/>
            </a:lvl7pPr>
            <a:lvl8pPr marL="3008056" indent="0">
              <a:buNone/>
              <a:defRPr sz="1316"/>
            </a:lvl8pPr>
            <a:lvl9pPr marL="3437778" indent="0">
              <a:buNone/>
              <a:defRPr sz="1316"/>
            </a:lvl9pPr>
          </a:lstStyle>
          <a:p>
            <a:pPr lvl="0"/>
            <a:r>
              <a:rPr lang="en-US"/>
              <a:t>Click to edit Master text styles</a:t>
            </a:r>
          </a:p>
        </p:txBody>
      </p:sp>
      <p:sp>
        <p:nvSpPr>
          <p:cNvPr id="4" name="Rectangle 4">
            <a:extLst>
              <a:ext uri="{FF2B5EF4-FFF2-40B4-BE49-F238E27FC236}">
                <a16:creationId xmlns:a16="http://schemas.microsoft.com/office/drawing/2014/main" id="{7F89698A-7985-4CF1-9F6C-5BAADF7C05E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A507661-3E3D-4B44-A7D1-BEC5CF3162D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7189E3B-21FE-4375-A5F7-59AC120C44CA}"/>
              </a:ext>
            </a:extLst>
          </p:cNvPr>
          <p:cNvSpPr>
            <a:spLocks noGrp="1" noChangeArrowheads="1"/>
          </p:cNvSpPr>
          <p:nvPr>
            <p:ph type="sldNum" sz="quarter" idx="12"/>
          </p:nvPr>
        </p:nvSpPr>
        <p:spPr>
          <a:ln/>
        </p:spPr>
        <p:txBody>
          <a:bodyPr/>
          <a:lstStyle>
            <a:lvl1pPr>
              <a:defRPr/>
            </a:lvl1pPr>
          </a:lstStyle>
          <a:p>
            <a:fld id="{2583A931-9AF2-40E5-AAEA-B31092FBF733}" type="slidenum">
              <a:rPr lang="en-GB" altLang="en-US"/>
              <a:pPr/>
              <a:t>‹#›</a:t>
            </a:fld>
            <a:endParaRPr lang="en-GB" altLang="en-US"/>
          </a:p>
        </p:txBody>
      </p:sp>
    </p:spTree>
    <p:extLst>
      <p:ext uri="{BB962C8B-B14F-4D97-AF65-F5344CB8AC3E}">
        <p14:creationId xmlns:p14="http://schemas.microsoft.com/office/powerpoint/2010/main" val="138392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599604"/>
            <a:ext cx="5364480" cy="4527235"/>
          </a:xfrm>
        </p:spPr>
        <p:txBody>
          <a:bodyPr/>
          <a:lstStyle>
            <a:lvl1pPr>
              <a:defRPr sz="2632"/>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17920" y="1599604"/>
            <a:ext cx="5364480" cy="4527235"/>
          </a:xfrm>
        </p:spPr>
        <p:txBody>
          <a:bodyPr/>
          <a:lstStyle>
            <a:lvl1pPr>
              <a:defRPr sz="2632"/>
            </a:lvl1pPr>
            <a:lvl2pPr>
              <a:defRPr sz="2256"/>
            </a:lvl2pPr>
            <a:lvl3pPr>
              <a:defRPr sz="1880"/>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5DA77307-8AC1-4306-92B0-A33AA1205E8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5FC7E2C-9D2E-4BED-8363-F9C2B90CB89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F2634F8-0674-497C-B9C2-F7642CC30E5A}"/>
              </a:ext>
            </a:extLst>
          </p:cNvPr>
          <p:cNvSpPr>
            <a:spLocks noGrp="1" noChangeArrowheads="1"/>
          </p:cNvSpPr>
          <p:nvPr>
            <p:ph type="sldNum" sz="quarter" idx="12"/>
          </p:nvPr>
        </p:nvSpPr>
        <p:spPr>
          <a:ln/>
        </p:spPr>
        <p:txBody>
          <a:bodyPr/>
          <a:lstStyle>
            <a:lvl1pPr>
              <a:defRPr/>
            </a:lvl1pPr>
          </a:lstStyle>
          <a:p>
            <a:fld id="{1CE86370-721E-422B-B8E5-E62ACAA5103D}" type="slidenum">
              <a:rPr lang="en-GB" altLang="en-US"/>
              <a:pPr/>
              <a:t>‹#›</a:t>
            </a:fld>
            <a:endParaRPr lang="en-GB" altLang="en-US"/>
          </a:p>
        </p:txBody>
      </p:sp>
    </p:spTree>
    <p:extLst>
      <p:ext uri="{BB962C8B-B14F-4D97-AF65-F5344CB8AC3E}">
        <p14:creationId xmlns:p14="http://schemas.microsoft.com/office/powerpoint/2010/main" val="195960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441"/>
            <a:ext cx="5387341" cy="640139"/>
          </a:xfrm>
        </p:spPr>
        <p:txBody>
          <a:bodyPr anchor="b"/>
          <a:lstStyle>
            <a:lvl1pPr marL="0" indent="0">
              <a:buNone/>
              <a:defRPr sz="2256" b="1"/>
            </a:lvl1pPr>
            <a:lvl2pPr marL="429722" indent="0">
              <a:buNone/>
              <a:defRPr sz="1880" b="1"/>
            </a:lvl2pPr>
            <a:lvl3pPr marL="859445" indent="0">
              <a:buNone/>
              <a:defRPr sz="1692" b="1"/>
            </a:lvl3pPr>
            <a:lvl4pPr marL="1289167" indent="0">
              <a:buNone/>
              <a:defRPr sz="1504" b="1"/>
            </a:lvl4pPr>
            <a:lvl5pPr marL="1718889" indent="0">
              <a:buNone/>
              <a:defRPr sz="1504" b="1"/>
            </a:lvl5pPr>
            <a:lvl6pPr marL="2148611" indent="0">
              <a:buNone/>
              <a:defRPr sz="1504" b="1"/>
            </a:lvl6pPr>
            <a:lvl7pPr marL="2578334" indent="0">
              <a:buNone/>
              <a:defRPr sz="1504" b="1"/>
            </a:lvl7pPr>
            <a:lvl8pPr marL="3008056" indent="0">
              <a:buNone/>
              <a:defRPr sz="1504" b="1"/>
            </a:lvl8pPr>
            <a:lvl9pPr marL="3437778" indent="0">
              <a:buNone/>
              <a:defRPr sz="1504" b="1"/>
            </a:lvl9pPr>
          </a:lstStyle>
          <a:p>
            <a:pPr lvl="0"/>
            <a:r>
              <a:rPr lang="en-US"/>
              <a:t>Click to edit Master text styles</a:t>
            </a:r>
          </a:p>
        </p:txBody>
      </p:sp>
      <p:sp>
        <p:nvSpPr>
          <p:cNvPr id="4" name="Content Placeholder 3"/>
          <p:cNvSpPr>
            <a:spLocks noGrp="1"/>
          </p:cNvSpPr>
          <p:nvPr>
            <p:ph sz="half" idx="2"/>
          </p:nvPr>
        </p:nvSpPr>
        <p:spPr>
          <a:xfrm>
            <a:off x="609600" y="2175580"/>
            <a:ext cx="5387341" cy="395125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21" y="1535441"/>
            <a:ext cx="5389880" cy="640139"/>
          </a:xfrm>
        </p:spPr>
        <p:txBody>
          <a:bodyPr anchor="b"/>
          <a:lstStyle>
            <a:lvl1pPr marL="0" indent="0">
              <a:buNone/>
              <a:defRPr sz="2256" b="1"/>
            </a:lvl1pPr>
            <a:lvl2pPr marL="429722" indent="0">
              <a:buNone/>
              <a:defRPr sz="1880" b="1"/>
            </a:lvl2pPr>
            <a:lvl3pPr marL="859445" indent="0">
              <a:buNone/>
              <a:defRPr sz="1692" b="1"/>
            </a:lvl3pPr>
            <a:lvl4pPr marL="1289167" indent="0">
              <a:buNone/>
              <a:defRPr sz="1504" b="1"/>
            </a:lvl4pPr>
            <a:lvl5pPr marL="1718889" indent="0">
              <a:buNone/>
              <a:defRPr sz="1504" b="1"/>
            </a:lvl5pPr>
            <a:lvl6pPr marL="2148611" indent="0">
              <a:buNone/>
              <a:defRPr sz="1504" b="1"/>
            </a:lvl6pPr>
            <a:lvl7pPr marL="2578334" indent="0">
              <a:buNone/>
              <a:defRPr sz="1504" b="1"/>
            </a:lvl7pPr>
            <a:lvl8pPr marL="3008056" indent="0">
              <a:buNone/>
              <a:defRPr sz="1504" b="1"/>
            </a:lvl8pPr>
            <a:lvl9pPr marL="3437778" indent="0">
              <a:buNone/>
              <a:defRPr sz="1504" b="1"/>
            </a:lvl9pPr>
          </a:lstStyle>
          <a:p>
            <a:pPr lvl="0"/>
            <a:r>
              <a:rPr lang="en-US"/>
              <a:t>Click to edit Master text styles</a:t>
            </a:r>
          </a:p>
        </p:txBody>
      </p:sp>
      <p:sp>
        <p:nvSpPr>
          <p:cNvPr id="6" name="Content Placeholder 5"/>
          <p:cNvSpPr>
            <a:spLocks noGrp="1"/>
          </p:cNvSpPr>
          <p:nvPr>
            <p:ph sz="quarter" idx="4"/>
          </p:nvPr>
        </p:nvSpPr>
        <p:spPr>
          <a:xfrm>
            <a:off x="6192521" y="2175580"/>
            <a:ext cx="5389880" cy="3951258"/>
          </a:xfrm>
        </p:spPr>
        <p:txBody>
          <a:bodyPr/>
          <a:lstStyle>
            <a:lvl1pPr>
              <a:defRPr sz="2256"/>
            </a:lvl1pPr>
            <a:lvl2pPr>
              <a:defRPr sz="1880"/>
            </a:lvl2pPr>
            <a:lvl3pPr>
              <a:defRPr sz="1692"/>
            </a:lvl3pPr>
            <a:lvl4pPr>
              <a:defRPr sz="1504"/>
            </a:lvl4pPr>
            <a:lvl5pPr>
              <a:defRPr sz="1504"/>
            </a:lvl5pPr>
            <a:lvl6pPr>
              <a:defRPr sz="1504"/>
            </a:lvl6pPr>
            <a:lvl7pPr>
              <a:defRPr sz="1504"/>
            </a:lvl7pPr>
            <a:lvl8pPr>
              <a:defRPr sz="1504"/>
            </a:lvl8pPr>
            <a:lvl9pPr>
              <a:defRPr sz="15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BB179CE-CD7D-4D1C-8884-920F425924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49D848D9-1188-4E25-B2F2-01A14F3DD6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F9DB49D4-5ED0-4676-837A-055B4A980625}"/>
              </a:ext>
            </a:extLst>
          </p:cNvPr>
          <p:cNvSpPr>
            <a:spLocks noGrp="1" noChangeArrowheads="1"/>
          </p:cNvSpPr>
          <p:nvPr>
            <p:ph type="sldNum" sz="quarter" idx="12"/>
          </p:nvPr>
        </p:nvSpPr>
        <p:spPr>
          <a:ln/>
        </p:spPr>
        <p:txBody>
          <a:bodyPr/>
          <a:lstStyle>
            <a:lvl1pPr>
              <a:defRPr/>
            </a:lvl1pPr>
          </a:lstStyle>
          <a:p>
            <a:fld id="{FD298C39-2714-4F13-8EEC-D4A337C19462}" type="slidenum">
              <a:rPr lang="en-GB" altLang="en-US"/>
              <a:pPr/>
              <a:t>‹#›</a:t>
            </a:fld>
            <a:endParaRPr lang="en-GB" altLang="en-US"/>
          </a:p>
        </p:txBody>
      </p:sp>
    </p:spTree>
    <p:extLst>
      <p:ext uri="{BB962C8B-B14F-4D97-AF65-F5344CB8AC3E}">
        <p14:creationId xmlns:p14="http://schemas.microsoft.com/office/powerpoint/2010/main" val="3533243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45FAC14-7C1D-495C-8354-1D4EE73ABBDE}"/>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1CEC43B4-CF0F-4663-9532-B8BB15EA232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D7BE2BCD-9FBA-47A2-95B2-8FC16CC5A827}"/>
              </a:ext>
            </a:extLst>
          </p:cNvPr>
          <p:cNvSpPr>
            <a:spLocks noGrp="1" noChangeArrowheads="1"/>
          </p:cNvSpPr>
          <p:nvPr>
            <p:ph type="sldNum" sz="quarter" idx="12"/>
          </p:nvPr>
        </p:nvSpPr>
        <p:spPr>
          <a:ln/>
        </p:spPr>
        <p:txBody>
          <a:bodyPr/>
          <a:lstStyle>
            <a:lvl1pPr>
              <a:defRPr/>
            </a:lvl1pPr>
          </a:lstStyle>
          <a:p>
            <a:fld id="{7DABA2E8-3BD8-4389-AB16-3D2664C083AA}" type="slidenum">
              <a:rPr lang="en-GB" altLang="en-US"/>
              <a:pPr/>
              <a:t>‹#›</a:t>
            </a:fld>
            <a:endParaRPr lang="en-GB" altLang="en-US"/>
          </a:p>
        </p:txBody>
      </p:sp>
    </p:spTree>
    <p:extLst>
      <p:ext uri="{BB962C8B-B14F-4D97-AF65-F5344CB8AC3E}">
        <p14:creationId xmlns:p14="http://schemas.microsoft.com/office/powerpoint/2010/main" val="3774689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7CE8C3-B0B9-4EFC-8366-C7C68E01A783}"/>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5681F61E-57F0-4C61-982E-D1BD0A8F4E5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22C5D17F-5B48-4028-B622-1A16F49791D0}"/>
              </a:ext>
            </a:extLst>
          </p:cNvPr>
          <p:cNvSpPr>
            <a:spLocks noGrp="1" noChangeArrowheads="1"/>
          </p:cNvSpPr>
          <p:nvPr>
            <p:ph type="sldNum" sz="quarter" idx="12"/>
          </p:nvPr>
        </p:nvSpPr>
        <p:spPr>
          <a:ln/>
        </p:spPr>
        <p:txBody>
          <a:bodyPr/>
          <a:lstStyle>
            <a:lvl1pPr>
              <a:defRPr/>
            </a:lvl1pPr>
          </a:lstStyle>
          <a:p>
            <a:fld id="{87E8E794-9A09-42BC-8DD7-5C5BC86C9746}" type="slidenum">
              <a:rPr lang="en-GB" altLang="en-US"/>
              <a:pPr/>
              <a:t>‹#›</a:t>
            </a:fld>
            <a:endParaRPr lang="en-GB" altLang="en-US"/>
          </a:p>
        </p:txBody>
      </p:sp>
    </p:spTree>
    <p:extLst>
      <p:ext uri="{BB962C8B-B14F-4D97-AF65-F5344CB8AC3E}">
        <p14:creationId xmlns:p14="http://schemas.microsoft.com/office/powerpoint/2010/main" val="349894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67"/>
            <a:ext cx="4010661" cy="1162398"/>
          </a:xfrm>
        </p:spPr>
        <p:txBody>
          <a:bodyPr anchor="b"/>
          <a:lstStyle>
            <a:lvl1pPr algn="l">
              <a:defRPr sz="1880" b="1"/>
            </a:lvl1pPr>
          </a:lstStyle>
          <a:p>
            <a:r>
              <a:rPr lang="en-US"/>
              <a:t>Click to edit Master title style</a:t>
            </a:r>
            <a:endParaRPr lang="en-GB"/>
          </a:p>
        </p:txBody>
      </p:sp>
      <p:sp>
        <p:nvSpPr>
          <p:cNvPr id="3" name="Content Placeholder 2"/>
          <p:cNvSpPr>
            <a:spLocks noGrp="1"/>
          </p:cNvSpPr>
          <p:nvPr>
            <p:ph idx="1"/>
          </p:nvPr>
        </p:nvSpPr>
        <p:spPr>
          <a:xfrm>
            <a:off x="4767581" y="273067"/>
            <a:ext cx="6814819" cy="5853771"/>
          </a:xfrm>
        </p:spPr>
        <p:txBody>
          <a:bodyPr/>
          <a:lstStyle>
            <a:lvl1pPr>
              <a:defRPr sz="3008"/>
            </a:lvl1pPr>
            <a:lvl2pPr>
              <a:defRPr sz="2632"/>
            </a:lvl2pPr>
            <a:lvl3pPr>
              <a:defRPr sz="2256"/>
            </a:lvl3pPr>
            <a:lvl4pPr>
              <a:defRPr sz="1880"/>
            </a:lvl4pPr>
            <a:lvl5pPr>
              <a:defRPr sz="1880"/>
            </a:lvl5pPr>
            <a:lvl6pPr>
              <a:defRPr sz="1880"/>
            </a:lvl6pPr>
            <a:lvl7pPr>
              <a:defRPr sz="1880"/>
            </a:lvl7pPr>
            <a:lvl8pPr>
              <a:defRPr sz="1880"/>
            </a:lvl8pPr>
            <a:lvl9pPr>
              <a:defRPr sz="18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465"/>
            <a:ext cx="4010661" cy="4691373"/>
          </a:xfrm>
        </p:spPr>
        <p:txBody>
          <a:bodyPr/>
          <a:lstStyle>
            <a:lvl1pPr marL="0" indent="0">
              <a:buNone/>
              <a:defRPr sz="1316"/>
            </a:lvl1pPr>
            <a:lvl2pPr marL="429722" indent="0">
              <a:buNone/>
              <a:defRPr sz="1128"/>
            </a:lvl2pPr>
            <a:lvl3pPr marL="859445" indent="0">
              <a:buNone/>
              <a:defRPr sz="940"/>
            </a:lvl3pPr>
            <a:lvl4pPr marL="1289167" indent="0">
              <a:buNone/>
              <a:defRPr sz="846"/>
            </a:lvl4pPr>
            <a:lvl5pPr marL="1718889" indent="0">
              <a:buNone/>
              <a:defRPr sz="846"/>
            </a:lvl5pPr>
            <a:lvl6pPr marL="2148611" indent="0">
              <a:buNone/>
              <a:defRPr sz="846"/>
            </a:lvl6pPr>
            <a:lvl7pPr marL="2578334" indent="0">
              <a:buNone/>
              <a:defRPr sz="846"/>
            </a:lvl7pPr>
            <a:lvl8pPr marL="3008056" indent="0">
              <a:buNone/>
              <a:defRPr sz="846"/>
            </a:lvl8pPr>
            <a:lvl9pPr marL="3437778" indent="0">
              <a:buNone/>
              <a:defRPr sz="846"/>
            </a:lvl9pPr>
          </a:lstStyle>
          <a:p>
            <a:pPr lvl="0"/>
            <a:r>
              <a:rPr lang="en-US"/>
              <a:t>Click to edit Master text styles</a:t>
            </a:r>
          </a:p>
        </p:txBody>
      </p:sp>
      <p:sp>
        <p:nvSpPr>
          <p:cNvPr id="5" name="Rectangle 4">
            <a:extLst>
              <a:ext uri="{FF2B5EF4-FFF2-40B4-BE49-F238E27FC236}">
                <a16:creationId xmlns:a16="http://schemas.microsoft.com/office/drawing/2014/main" id="{3570D8DD-1115-4224-8028-9E36F1D09D8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3ED008F-20CD-4DA1-830E-28212D7026C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03248FB-8864-4670-9F2E-BAA7E348044E}"/>
              </a:ext>
            </a:extLst>
          </p:cNvPr>
          <p:cNvSpPr>
            <a:spLocks noGrp="1" noChangeArrowheads="1"/>
          </p:cNvSpPr>
          <p:nvPr>
            <p:ph type="sldNum" sz="quarter" idx="12"/>
          </p:nvPr>
        </p:nvSpPr>
        <p:spPr>
          <a:ln/>
        </p:spPr>
        <p:txBody>
          <a:bodyPr/>
          <a:lstStyle>
            <a:lvl1pPr>
              <a:defRPr/>
            </a:lvl1pPr>
          </a:lstStyle>
          <a:p>
            <a:fld id="{2A8C091A-E0AE-400D-8B3B-322045CEDD94}" type="slidenum">
              <a:rPr lang="en-GB" altLang="en-US"/>
              <a:pPr/>
              <a:t>‹#›</a:t>
            </a:fld>
            <a:endParaRPr lang="en-GB" altLang="en-US"/>
          </a:p>
        </p:txBody>
      </p:sp>
    </p:spTree>
    <p:extLst>
      <p:ext uri="{BB962C8B-B14F-4D97-AF65-F5344CB8AC3E}">
        <p14:creationId xmlns:p14="http://schemas.microsoft.com/office/powerpoint/2010/main" val="24602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E9C8-8D15-45DF-B528-B55E13CC01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346DE6-C0E6-459B-8C20-05BCB6CE6E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B1D5F-59A5-4BD8-9AC7-8C875B737798}"/>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1F32AA82-000C-4D87-88F0-51336CDBB9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75CE2-CB98-4228-980D-6A58DC382176}"/>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2447850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141" y="4800302"/>
            <a:ext cx="7315200" cy="567023"/>
          </a:xfrm>
        </p:spPr>
        <p:txBody>
          <a:bodyPr anchor="b"/>
          <a:lstStyle>
            <a:lvl1pPr algn="l">
              <a:defRPr sz="1880" b="1"/>
            </a:lvl1pPr>
          </a:lstStyle>
          <a:p>
            <a:r>
              <a:rPr lang="en-US"/>
              <a:t>Click to edit Master title style</a:t>
            </a:r>
            <a:endParaRPr lang="en-GB"/>
          </a:p>
        </p:txBody>
      </p:sp>
      <p:sp>
        <p:nvSpPr>
          <p:cNvPr id="3" name="Picture Placeholder 2"/>
          <p:cNvSpPr>
            <a:spLocks noGrp="1"/>
          </p:cNvSpPr>
          <p:nvPr>
            <p:ph type="pic" idx="1"/>
          </p:nvPr>
        </p:nvSpPr>
        <p:spPr>
          <a:xfrm>
            <a:off x="2390141" y="613282"/>
            <a:ext cx="7315200" cy="4113904"/>
          </a:xfrm>
        </p:spPr>
        <p:txBody>
          <a:bodyPr/>
          <a:lstStyle>
            <a:lvl1pPr marL="0" indent="0">
              <a:buNone/>
              <a:defRPr sz="3008"/>
            </a:lvl1pPr>
            <a:lvl2pPr marL="429722" indent="0">
              <a:buNone/>
              <a:defRPr sz="2632"/>
            </a:lvl2pPr>
            <a:lvl3pPr marL="859445" indent="0">
              <a:buNone/>
              <a:defRPr sz="2256"/>
            </a:lvl3pPr>
            <a:lvl4pPr marL="1289167" indent="0">
              <a:buNone/>
              <a:defRPr sz="1880"/>
            </a:lvl4pPr>
            <a:lvl5pPr marL="1718889" indent="0">
              <a:buNone/>
              <a:defRPr sz="1880"/>
            </a:lvl5pPr>
            <a:lvl6pPr marL="2148611" indent="0">
              <a:buNone/>
              <a:defRPr sz="1880"/>
            </a:lvl6pPr>
            <a:lvl7pPr marL="2578334" indent="0">
              <a:buNone/>
              <a:defRPr sz="1880"/>
            </a:lvl7pPr>
            <a:lvl8pPr marL="3008056" indent="0">
              <a:buNone/>
              <a:defRPr sz="1880"/>
            </a:lvl8pPr>
            <a:lvl9pPr marL="3437778" indent="0">
              <a:buNone/>
              <a:defRPr sz="1880"/>
            </a:lvl9pPr>
          </a:lstStyle>
          <a:p>
            <a:pPr lvl="0"/>
            <a:endParaRPr lang="en-GB" noProof="0"/>
          </a:p>
        </p:txBody>
      </p:sp>
      <p:sp>
        <p:nvSpPr>
          <p:cNvPr id="4" name="Text Placeholder 3"/>
          <p:cNvSpPr>
            <a:spLocks noGrp="1"/>
          </p:cNvSpPr>
          <p:nvPr>
            <p:ph type="body" sz="half" idx="2"/>
          </p:nvPr>
        </p:nvSpPr>
        <p:spPr>
          <a:xfrm>
            <a:off x="2390141" y="5367325"/>
            <a:ext cx="7315200" cy="804278"/>
          </a:xfrm>
        </p:spPr>
        <p:txBody>
          <a:bodyPr/>
          <a:lstStyle>
            <a:lvl1pPr marL="0" indent="0">
              <a:buNone/>
              <a:defRPr sz="1316"/>
            </a:lvl1pPr>
            <a:lvl2pPr marL="429722" indent="0">
              <a:buNone/>
              <a:defRPr sz="1128"/>
            </a:lvl2pPr>
            <a:lvl3pPr marL="859445" indent="0">
              <a:buNone/>
              <a:defRPr sz="940"/>
            </a:lvl3pPr>
            <a:lvl4pPr marL="1289167" indent="0">
              <a:buNone/>
              <a:defRPr sz="846"/>
            </a:lvl4pPr>
            <a:lvl5pPr marL="1718889" indent="0">
              <a:buNone/>
              <a:defRPr sz="846"/>
            </a:lvl5pPr>
            <a:lvl6pPr marL="2148611" indent="0">
              <a:buNone/>
              <a:defRPr sz="846"/>
            </a:lvl6pPr>
            <a:lvl7pPr marL="2578334" indent="0">
              <a:buNone/>
              <a:defRPr sz="846"/>
            </a:lvl7pPr>
            <a:lvl8pPr marL="3008056" indent="0">
              <a:buNone/>
              <a:defRPr sz="846"/>
            </a:lvl8pPr>
            <a:lvl9pPr marL="3437778" indent="0">
              <a:buNone/>
              <a:defRPr sz="846"/>
            </a:lvl9pPr>
          </a:lstStyle>
          <a:p>
            <a:pPr lvl="0"/>
            <a:r>
              <a:rPr lang="en-US"/>
              <a:t>Click to edit Master text styles</a:t>
            </a:r>
          </a:p>
        </p:txBody>
      </p:sp>
      <p:sp>
        <p:nvSpPr>
          <p:cNvPr id="5" name="Rectangle 4">
            <a:extLst>
              <a:ext uri="{FF2B5EF4-FFF2-40B4-BE49-F238E27FC236}">
                <a16:creationId xmlns:a16="http://schemas.microsoft.com/office/drawing/2014/main" id="{24586922-9362-47AF-8045-820B8F52BB8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11A57F1-318B-443E-B5BE-CC1024D93C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8F79D21-EF9E-469C-987C-0A7E3AB11C97}"/>
              </a:ext>
            </a:extLst>
          </p:cNvPr>
          <p:cNvSpPr>
            <a:spLocks noGrp="1" noChangeArrowheads="1"/>
          </p:cNvSpPr>
          <p:nvPr>
            <p:ph type="sldNum" sz="quarter" idx="12"/>
          </p:nvPr>
        </p:nvSpPr>
        <p:spPr>
          <a:ln/>
        </p:spPr>
        <p:txBody>
          <a:bodyPr/>
          <a:lstStyle>
            <a:lvl1pPr>
              <a:defRPr/>
            </a:lvl1pPr>
          </a:lstStyle>
          <a:p>
            <a:fld id="{61D28395-CF55-4B05-B372-52D9C0C8B7DC}" type="slidenum">
              <a:rPr lang="en-GB" altLang="en-US"/>
              <a:pPr/>
              <a:t>‹#›</a:t>
            </a:fld>
            <a:endParaRPr lang="en-GB" altLang="en-US"/>
          </a:p>
        </p:txBody>
      </p:sp>
    </p:spTree>
    <p:extLst>
      <p:ext uri="{BB962C8B-B14F-4D97-AF65-F5344CB8AC3E}">
        <p14:creationId xmlns:p14="http://schemas.microsoft.com/office/powerpoint/2010/main" val="402710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894DF4E-AA53-4CE2-B4B5-253619A2A27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655A65A-B06B-4BB7-A415-076C7D0E86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91C98B6-85A0-4923-9497-7D5FC69276B0}"/>
              </a:ext>
            </a:extLst>
          </p:cNvPr>
          <p:cNvSpPr>
            <a:spLocks noGrp="1" noChangeArrowheads="1"/>
          </p:cNvSpPr>
          <p:nvPr>
            <p:ph type="sldNum" sz="quarter" idx="12"/>
          </p:nvPr>
        </p:nvSpPr>
        <p:spPr>
          <a:ln/>
        </p:spPr>
        <p:txBody>
          <a:bodyPr/>
          <a:lstStyle>
            <a:lvl1pPr>
              <a:defRPr/>
            </a:lvl1pPr>
          </a:lstStyle>
          <a:p>
            <a:fld id="{985609A1-2652-465C-A202-2645FA5612D8}" type="slidenum">
              <a:rPr lang="en-GB" altLang="en-US"/>
              <a:pPr/>
              <a:t>‹#›</a:t>
            </a:fld>
            <a:endParaRPr lang="en-GB" altLang="en-US"/>
          </a:p>
        </p:txBody>
      </p:sp>
    </p:spTree>
    <p:extLst>
      <p:ext uri="{BB962C8B-B14F-4D97-AF65-F5344CB8AC3E}">
        <p14:creationId xmlns:p14="http://schemas.microsoft.com/office/powerpoint/2010/main" val="1953293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559"/>
            <a:ext cx="2743200" cy="58522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559"/>
            <a:ext cx="7985760" cy="58522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5A84CA9-8912-4862-B53C-96ABACC8C42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E9A6EFB-296A-4C30-83B9-EE7018797F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1A11170-2821-4AF1-BBF7-7EDDC840721C}"/>
              </a:ext>
            </a:extLst>
          </p:cNvPr>
          <p:cNvSpPr>
            <a:spLocks noGrp="1" noChangeArrowheads="1"/>
          </p:cNvSpPr>
          <p:nvPr>
            <p:ph type="sldNum" sz="quarter" idx="12"/>
          </p:nvPr>
        </p:nvSpPr>
        <p:spPr>
          <a:ln/>
        </p:spPr>
        <p:txBody>
          <a:bodyPr/>
          <a:lstStyle>
            <a:lvl1pPr>
              <a:defRPr/>
            </a:lvl1pPr>
          </a:lstStyle>
          <a:p>
            <a:fld id="{C7F11496-5DB1-4A2D-92BE-4C2065140299}" type="slidenum">
              <a:rPr lang="en-GB" altLang="en-US"/>
              <a:pPr/>
              <a:t>‹#›</a:t>
            </a:fld>
            <a:endParaRPr lang="en-GB" altLang="en-US"/>
          </a:p>
        </p:txBody>
      </p:sp>
    </p:spTree>
    <p:extLst>
      <p:ext uri="{BB962C8B-B14F-4D97-AF65-F5344CB8AC3E}">
        <p14:creationId xmlns:p14="http://schemas.microsoft.com/office/powerpoint/2010/main" val="350949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DE7F-0AF3-4F15-8C5C-051AF87CE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23AE18-BAF5-44DE-8BFA-843ADC6358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49142-EF56-420D-8272-7B37FF65CF67}"/>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00D886B1-28C2-48B9-8D79-A5A335F10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C2974C-F4E8-40CE-A77A-EF5B571F12B7}"/>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281752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0943-DA30-4F80-B98E-6857472726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5B09B4-78D4-44DC-B5EF-8E7F573AB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841675-0B05-4DD8-A588-E6304DBFBC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2E3B27-DACC-439E-8E1F-59DCD29966D2}"/>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6" name="Footer Placeholder 5">
            <a:extLst>
              <a:ext uri="{FF2B5EF4-FFF2-40B4-BE49-F238E27FC236}">
                <a16:creationId xmlns:a16="http://schemas.microsoft.com/office/drawing/2014/main" id="{C32984AC-E9E0-4520-B8E6-EC1B29AF45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EF0BE-AC89-4591-BD3D-B8AFE7F726DA}"/>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154577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D755-770C-448E-85DA-6AAC83B76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1DCF44-016C-45F8-A4FA-2C4852824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C1663-229E-410E-804B-B05ED2775D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345FBE-552D-425D-BA5D-AF39E7AE1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EEE37-F14D-48C5-94C0-DB2659E231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ADC84F-947D-4FDF-92A4-ED73A8BB0A70}"/>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8" name="Footer Placeholder 7">
            <a:extLst>
              <a:ext uri="{FF2B5EF4-FFF2-40B4-BE49-F238E27FC236}">
                <a16:creationId xmlns:a16="http://schemas.microsoft.com/office/drawing/2014/main" id="{EB75F6C7-2F07-4F8D-A96C-FFC0153E6C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3A389B-355D-417B-AB89-7274A7039295}"/>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273976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89CD-EA1E-430D-B83F-557984B88D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269704-2935-49A7-9969-DC2387DBE4BC}"/>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4" name="Footer Placeholder 3">
            <a:extLst>
              <a:ext uri="{FF2B5EF4-FFF2-40B4-BE49-F238E27FC236}">
                <a16:creationId xmlns:a16="http://schemas.microsoft.com/office/drawing/2014/main" id="{FDB9FD44-094C-4CE1-98ED-409F328190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21D495-DF23-4CC4-BB0B-C12B9D41DE89}"/>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241432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D8DC8-FB94-4FA1-BD9A-C565DEC1F21A}"/>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3" name="Footer Placeholder 2">
            <a:extLst>
              <a:ext uri="{FF2B5EF4-FFF2-40B4-BE49-F238E27FC236}">
                <a16:creationId xmlns:a16="http://schemas.microsoft.com/office/drawing/2014/main" id="{FB29A4F7-C6F8-4D96-9E0D-5DD54B93BD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9E15DE-DC3A-4F72-8F12-86542EBA5384}"/>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141520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6D1F-E51D-4FE9-A22B-6DE33F82F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EEF2B9-7C29-441D-8D85-02B5852936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E121A1-BCA0-4316-947C-E7EB61C8B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824D4-5385-4D86-997B-1BB60556DE38}"/>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6" name="Footer Placeholder 5">
            <a:extLst>
              <a:ext uri="{FF2B5EF4-FFF2-40B4-BE49-F238E27FC236}">
                <a16:creationId xmlns:a16="http://schemas.microsoft.com/office/drawing/2014/main" id="{E9E33176-E0D0-4189-9984-874D2F22D8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80891-FC2D-40F9-8C72-2CE97F1B7C86}"/>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127388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20A8-52C3-4EEA-B9C2-2F22B6F11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629B30-C881-41A2-96A0-80BB19F54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5AECC0-6062-4AA6-84F4-7D79948B3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196BF-4955-4DB4-B2C2-485051912651}"/>
              </a:ext>
            </a:extLst>
          </p:cNvPr>
          <p:cNvSpPr>
            <a:spLocks noGrp="1"/>
          </p:cNvSpPr>
          <p:nvPr>
            <p:ph type="dt" sz="half" idx="10"/>
          </p:nvPr>
        </p:nvSpPr>
        <p:spPr/>
        <p:txBody>
          <a:bodyPr/>
          <a:lstStyle/>
          <a:p>
            <a:fld id="{09AF11C8-2F5C-4D6E-A598-2D3BC305A5A8}" type="datetimeFigureOut">
              <a:rPr lang="en-GB" smtClean="0"/>
              <a:t>27/09/2022</a:t>
            </a:fld>
            <a:endParaRPr lang="en-GB"/>
          </a:p>
        </p:txBody>
      </p:sp>
      <p:sp>
        <p:nvSpPr>
          <p:cNvPr id="6" name="Footer Placeholder 5">
            <a:extLst>
              <a:ext uri="{FF2B5EF4-FFF2-40B4-BE49-F238E27FC236}">
                <a16:creationId xmlns:a16="http://schemas.microsoft.com/office/drawing/2014/main" id="{51672746-7C0F-421A-A091-D7C7CEFB85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AF31CD-8D11-4CD1-9BE5-BF6D0827F634}"/>
              </a:ext>
            </a:extLst>
          </p:cNvPr>
          <p:cNvSpPr>
            <a:spLocks noGrp="1"/>
          </p:cNvSpPr>
          <p:nvPr>
            <p:ph type="sldNum" sz="quarter" idx="12"/>
          </p:nvPr>
        </p:nvSpPr>
        <p:spPr/>
        <p:txBody>
          <a:bodyPr/>
          <a:lstStyle/>
          <a:p>
            <a:fld id="{F41B751E-3799-46F8-A9ED-05FD9F646D7E}" type="slidenum">
              <a:rPr lang="en-GB" smtClean="0"/>
              <a:t>‹#›</a:t>
            </a:fld>
            <a:endParaRPr lang="en-GB"/>
          </a:p>
        </p:txBody>
      </p:sp>
    </p:spTree>
    <p:extLst>
      <p:ext uri="{BB962C8B-B14F-4D97-AF65-F5344CB8AC3E}">
        <p14:creationId xmlns:p14="http://schemas.microsoft.com/office/powerpoint/2010/main" val="3248401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D714B-54C6-4380-8CC4-EC969F015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71A64C-D81C-465C-8677-996F97168B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FFBC0F-CCF4-472A-91BB-9A428554E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F11C8-2F5C-4D6E-A598-2D3BC305A5A8}" type="datetimeFigureOut">
              <a:rPr lang="en-GB" smtClean="0"/>
              <a:t>27/09/2022</a:t>
            </a:fld>
            <a:endParaRPr lang="en-GB"/>
          </a:p>
        </p:txBody>
      </p:sp>
      <p:sp>
        <p:nvSpPr>
          <p:cNvPr id="5" name="Footer Placeholder 4">
            <a:extLst>
              <a:ext uri="{FF2B5EF4-FFF2-40B4-BE49-F238E27FC236}">
                <a16:creationId xmlns:a16="http://schemas.microsoft.com/office/drawing/2014/main" id="{D9C6DA84-B557-468D-8BAD-83EDD53E76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75B3AC-F181-4402-BCCB-48B43FE64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B751E-3799-46F8-A9ED-05FD9F646D7E}" type="slidenum">
              <a:rPr lang="en-GB" smtClean="0"/>
              <a:t>‹#›</a:t>
            </a:fld>
            <a:endParaRPr lang="en-GB"/>
          </a:p>
        </p:txBody>
      </p:sp>
    </p:spTree>
    <p:extLst>
      <p:ext uri="{BB962C8B-B14F-4D97-AF65-F5344CB8AC3E}">
        <p14:creationId xmlns:p14="http://schemas.microsoft.com/office/powerpoint/2010/main" val="285240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B0F0"/>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CBB2A06-86E2-4E8C-BF12-C985E2F55A29}"/>
              </a:ext>
            </a:extLst>
          </p:cNvPr>
          <p:cNvSpPr>
            <a:spLocks noGrp="1" noChangeArrowheads="1"/>
          </p:cNvSpPr>
          <p:nvPr>
            <p:ph type="title"/>
          </p:nvPr>
        </p:nvSpPr>
        <p:spPr bwMode="auto">
          <a:xfrm>
            <a:off x="609600" y="27455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99CE7D2-F849-4728-B890-05F3F2BB7B84}"/>
              </a:ext>
            </a:extLst>
          </p:cNvPr>
          <p:cNvSpPr>
            <a:spLocks noGrp="1" noChangeArrowheads="1"/>
          </p:cNvSpPr>
          <p:nvPr>
            <p:ph type="body" idx="1"/>
          </p:nvPr>
        </p:nvSpPr>
        <p:spPr bwMode="auto">
          <a:xfrm>
            <a:off x="609600" y="1599604"/>
            <a:ext cx="10972800" cy="452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9E117A4-ED6D-4053-9AC8-F87F44693499}"/>
              </a:ext>
            </a:extLst>
          </p:cNvPr>
          <p:cNvSpPr>
            <a:spLocks noGrp="1" noChangeArrowheads="1"/>
          </p:cNvSpPr>
          <p:nvPr>
            <p:ph type="dt" sz="half" idx="2"/>
          </p:nvPr>
        </p:nvSpPr>
        <p:spPr bwMode="auto">
          <a:xfrm>
            <a:off x="609600" y="6244720"/>
            <a:ext cx="2844800" cy="47749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316">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42E0698F-C72A-4E0E-9110-3D1340782F0E}"/>
              </a:ext>
            </a:extLst>
          </p:cNvPr>
          <p:cNvSpPr>
            <a:spLocks noGrp="1" noChangeArrowheads="1"/>
          </p:cNvSpPr>
          <p:nvPr>
            <p:ph type="ftr" sz="quarter" idx="3"/>
          </p:nvPr>
        </p:nvSpPr>
        <p:spPr bwMode="auto">
          <a:xfrm>
            <a:off x="4165600" y="6244720"/>
            <a:ext cx="3860800" cy="477493"/>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316">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3CC32063-F92C-40A5-A7E2-FCE779240025}"/>
              </a:ext>
            </a:extLst>
          </p:cNvPr>
          <p:cNvSpPr>
            <a:spLocks noGrp="1" noChangeArrowheads="1"/>
          </p:cNvSpPr>
          <p:nvPr>
            <p:ph type="sldNum" sz="quarter" idx="4"/>
          </p:nvPr>
        </p:nvSpPr>
        <p:spPr bwMode="auto">
          <a:xfrm>
            <a:off x="8737600" y="6244720"/>
            <a:ext cx="2844800" cy="47749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316"/>
            </a:lvl1pPr>
          </a:lstStyle>
          <a:p>
            <a:fld id="{6E3CA612-57BD-478E-AEE7-19C6D148EB94}" type="slidenum">
              <a:rPr lang="en-GB" altLang="en-US"/>
              <a:pPr/>
              <a:t>‹#›</a:t>
            </a:fld>
            <a:endParaRPr lang="en-GB" altLang="en-US"/>
          </a:p>
        </p:txBody>
      </p:sp>
    </p:spTree>
    <p:extLst>
      <p:ext uri="{BB962C8B-B14F-4D97-AF65-F5344CB8AC3E}">
        <p14:creationId xmlns:p14="http://schemas.microsoft.com/office/powerpoint/2010/main" val="2514455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136">
          <a:solidFill>
            <a:schemeClr val="tx2"/>
          </a:solidFill>
          <a:latin typeface="+mj-lt"/>
          <a:ea typeface="+mj-ea"/>
          <a:cs typeface="+mj-cs"/>
        </a:defRPr>
      </a:lvl1pPr>
      <a:lvl2pPr algn="ctr" rtl="0" eaLnBrk="0" fontAlgn="base" hangingPunct="0">
        <a:spcBef>
          <a:spcPct val="0"/>
        </a:spcBef>
        <a:spcAft>
          <a:spcPct val="0"/>
        </a:spcAft>
        <a:defRPr sz="4136">
          <a:solidFill>
            <a:schemeClr val="tx2"/>
          </a:solidFill>
          <a:latin typeface="Arial" charset="0"/>
          <a:cs typeface="Arial" charset="0"/>
        </a:defRPr>
      </a:lvl2pPr>
      <a:lvl3pPr algn="ctr" rtl="0" eaLnBrk="0" fontAlgn="base" hangingPunct="0">
        <a:spcBef>
          <a:spcPct val="0"/>
        </a:spcBef>
        <a:spcAft>
          <a:spcPct val="0"/>
        </a:spcAft>
        <a:defRPr sz="4136">
          <a:solidFill>
            <a:schemeClr val="tx2"/>
          </a:solidFill>
          <a:latin typeface="Arial" charset="0"/>
          <a:cs typeface="Arial" charset="0"/>
        </a:defRPr>
      </a:lvl3pPr>
      <a:lvl4pPr algn="ctr" rtl="0" eaLnBrk="0" fontAlgn="base" hangingPunct="0">
        <a:spcBef>
          <a:spcPct val="0"/>
        </a:spcBef>
        <a:spcAft>
          <a:spcPct val="0"/>
        </a:spcAft>
        <a:defRPr sz="4136">
          <a:solidFill>
            <a:schemeClr val="tx2"/>
          </a:solidFill>
          <a:latin typeface="Arial" charset="0"/>
          <a:cs typeface="Arial" charset="0"/>
        </a:defRPr>
      </a:lvl4pPr>
      <a:lvl5pPr algn="ctr" rtl="0" eaLnBrk="0" fontAlgn="base" hangingPunct="0">
        <a:spcBef>
          <a:spcPct val="0"/>
        </a:spcBef>
        <a:spcAft>
          <a:spcPct val="0"/>
        </a:spcAft>
        <a:defRPr sz="4136">
          <a:solidFill>
            <a:schemeClr val="tx2"/>
          </a:solidFill>
          <a:latin typeface="Arial" charset="0"/>
          <a:cs typeface="Arial" charset="0"/>
        </a:defRPr>
      </a:lvl5pPr>
      <a:lvl6pPr marL="429722" algn="ctr" rtl="0" fontAlgn="base">
        <a:spcBef>
          <a:spcPct val="0"/>
        </a:spcBef>
        <a:spcAft>
          <a:spcPct val="0"/>
        </a:spcAft>
        <a:defRPr sz="4136">
          <a:solidFill>
            <a:schemeClr val="tx2"/>
          </a:solidFill>
          <a:latin typeface="Arial" charset="0"/>
          <a:cs typeface="Arial" charset="0"/>
        </a:defRPr>
      </a:lvl6pPr>
      <a:lvl7pPr marL="859445" algn="ctr" rtl="0" fontAlgn="base">
        <a:spcBef>
          <a:spcPct val="0"/>
        </a:spcBef>
        <a:spcAft>
          <a:spcPct val="0"/>
        </a:spcAft>
        <a:defRPr sz="4136">
          <a:solidFill>
            <a:schemeClr val="tx2"/>
          </a:solidFill>
          <a:latin typeface="Arial" charset="0"/>
          <a:cs typeface="Arial" charset="0"/>
        </a:defRPr>
      </a:lvl7pPr>
      <a:lvl8pPr marL="1289167" algn="ctr" rtl="0" fontAlgn="base">
        <a:spcBef>
          <a:spcPct val="0"/>
        </a:spcBef>
        <a:spcAft>
          <a:spcPct val="0"/>
        </a:spcAft>
        <a:defRPr sz="4136">
          <a:solidFill>
            <a:schemeClr val="tx2"/>
          </a:solidFill>
          <a:latin typeface="Arial" charset="0"/>
          <a:cs typeface="Arial" charset="0"/>
        </a:defRPr>
      </a:lvl8pPr>
      <a:lvl9pPr marL="1718889" algn="ctr" rtl="0" fontAlgn="base">
        <a:spcBef>
          <a:spcPct val="0"/>
        </a:spcBef>
        <a:spcAft>
          <a:spcPct val="0"/>
        </a:spcAft>
        <a:defRPr sz="4136">
          <a:solidFill>
            <a:schemeClr val="tx2"/>
          </a:solidFill>
          <a:latin typeface="Arial" charset="0"/>
          <a:cs typeface="Arial" charset="0"/>
        </a:defRPr>
      </a:lvl9pPr>
    </p:titleStyle>
    <p:bodyStyle>
      <a:lvl1pPr marL="322292" indent="-322292" algn="l" rtl="0" eaLnBrk="0" fontAlgn="base" hangingPunct="0">
        <a:spcBef>
          <a:spcPct val="20000"/>
        </a:spcBef>
        <a:spcAft>
          <a:spcPct val="0"/>
        </a:spcAft>
        <a:buChar char="•"/>
        <a:defRPr sz="3008">
          <a:solidFill>
            <a:schemeClr val="tx1"/>
          </a:solidFill>
          <a:latin typeface="+mn-lt"/>
          <a:ea typeface="+mn-ea"/>
          <a:cs typeface="+mn-cs"/>
        </a:defRPr>
      </a:lvl1pPr>
      <a:lvl2pPr marL="698299" indent="-268576" algn="l" rtl="0" eaLnBrk="0" fontAlgn="base" hangingPunct="0">
        <a:spcBef>
          <a:spcPct val="20000"/>
        </a:spcBef>
        <a:spcAft>
          <a:spcPct val="0"/>
        </a:spcAft>
        <a:buChar char="–"/>
        <a:defRPr sz="2632">
          <a:solidFill>
            <a:schemeClr val="tx1"/>
          </a:solidFill>
          <a:latin typeface="+mn-lt"/>
          <a:cs typeface="+mn-cs"/>
        </a:defRPr>
      </a:lvl2pPr>
      <a:lvl3pPr marL="1074306" indent="-214861" algn="l" rtl="0" eaLnBrk="0" fontAlgn="base" hangingPunct="0">
        <a:spcBef>
          <a:spcPct val="20000"/>
        </a:spcBef>
        <a:spcAft>
          <a:spcPct val="0"/>
        </a:spcAft>
        <a:buChar char="•"/>
        <a:defRPr sz="2256">
          <a:solidFill>
            <a:schemeClr val="tx1"/>
          </a:solidFill>
          <a:latin typeface="+mn-lt"/>
          <a:cs typeface="+mn-cs"/>
        </a:defRPr>
      </a:lvl3pPr>
      <a:lvl4pPr marL="1504028" indent="-214861" algn="l" rtl="0" eaLnBrk="0" fontAlgn="base" hangingPunct="0">
        <a:spcBef>
          <a:spcPct val="20000"/>
        </a:spcBef>
        <a:spcAft>
          <a:spcPct val="0"/>
        </a:spcAft>
        <a:buChar char="–"/>
        <a:defRPr sz="1880">
          <a:solidFill>
            <a:schemeClr val="tx1"/>
          </a:solidFill>
          <a:latin typeface="+mn-lt"/>
          <a:cs typeface="+mn-cs"/>
        </a:defRPr>
      </a:lvl4pPr>
      <a:lvl5pPr marL="1933750" indent="-214861" algn="l" rtl="0" eaLnBrk="0" fontAlgn="base" hangingPunct="0">
        <a:spcBef>
          <a:spcPct val="20000"/>
        </a:spcBef>
        <a:spcAft>
          <a:spcPct val="0"/>
        </a:spcAft>
        <a:buChar char="»"/>
        <a:defRPr sz="1880">
          <a:solidFill>
            <a:schemeClr val="tx1"/>
          </a:solidFill>
          <a:latin typeface="+mn-lt"/>
          <a:cs typeface="+mn-cs"/>
        </a:defRPr>
      </a:lvl5pPr>
      <a:lvl6pPr marL="2363473" indent="-214861" algn="l" rtl="0" fontAlgn="base">
        <a:spcBef>
          <a:spcPct val="20000"/>
        </a:spcBef>
        <a:spcAft>
          <a:spcPct val="0"/>
        </a:spcAft>
        <a:buChar char="»"/>
        <a:defRPr sz="1880">
          <a:solidFill>
            <a:schemeClr val="tx1"/>
          </a:solidFill>
          <a:latin typeface="+mn-lt"/>
          <a:cs typeface="+mn-cs"/>
        </a:defRPr>
      </a:lvl6pPr>
      <a:lvl7pPr marL="2793195" indent="-214861" algn="l" rtl="0" fontAlgn="base">
        <a:spcBef>
          <a:spcPct val="20000"/>
        </a:spcBef>
        <a:spcAft>
          <a:spcPct val="0"/>
        </a:spcAft>
        <a:buChar char="»"/>
        <a:defRPr sz="1880">
          <a:solidFill>
            <a:schemeClr val="tx1"/>
          </a:solidFill>
          <a:latin typeface="+mn-lt"/>
          <a:cs typeface="+mn-cs"/>
        </a:defRPr>
      </a:lvl7pPr>
      <a:lvl8pPr marL="3222917" indent="-214861" algn="l" rtl="0" fontAlgn="base">
        <a:spcBef>
          <a:spcPct val="20000"/>
        </a:spcBef>
        <a:spcAft>
          <a:spcPct val="0"/>
        </a:spcAft>
        <a:buChar char="»"/>
        <a:defRPr sz="1880">
          <a:solidFill>
            <a:schemeClr val="tx1"/>
          </a:solidFill>
          <a:latin typeface="+mn-lt"/>
          <a:cs typeface="+mn-cs"/>
        </a:defRPr>
      </a:lvl8pPr>
      <a:lvl9pPr marL="3652639" indent="-214861" algn="l" rtl="0" fontAlgn="base">
        <a:spcBef>
          <a:spcPct val="20000"/>
        </a:spcBef>
        <a:spcAft>
          <a:spcPct val="0"/>
        </a:spcAft>
        <a:buChar char="»"/>
        <a:defRPr sz="1880">
          <a:solidFill>
            <a:schemeClr val="tx1"/>
          </a:solidFill>
          <a:latin typeface="+mn-lt"/>
          <a:cs typeface="+mn-cs"/>
        </a:defRPr>
      </a:lvl9pPr>
    </p:bodyStyle>
    <p:otherStyle>
      <a:defPPr>
        <a:defRPr lang="en-US"/>
      </a:defPPr>
      <a:lvl1pPr marL="0" algn="l" defTabSz="859445" rtl="0" eaLnBrk="1" latinLnBrk="0" hangingPunct="1">
        <a:defRPr sz="1692" kern="1200">
          <a:solidFill>
            <a:schemeClr val="tx1"/>
          </a:solidFill>
          <a:latin typeface="+mn-lt"/>
          <a:ea typeface="+mn-ea"/>
          <a:cs typeface="+mn-cs"/>
        </a:defRPr>
      </a:lvl1pPr>
      <a:lvl2pPr marL="429722" algn="l" defTabSz="859445" rtl="0" eaLnBrk="1" latinLnBrk="0" hangingPunct="1">
        <a:defRPr sz="1692" kern="1200">
          <a:solidFill>
            <a:schemeClr val="tx1"/>
          </a:solidFill>
          <a:latin typeface="+mn-lt"/>
          <a:ea typeface="+mn-ea"/>
          <a:cs typeface="+mn-cs"/>
        </a:defRPr>
      </a:lvl2pPr>
      <a:lvl3pPr marL="859445" algn="l" defTabSz="859445" rtl="0" eaLnBrk="1" latinLnBrk="0" hangingPunct="1">
        <a:defRPr sz="1692" kern="1200">
          <a:solidFill>
            <a:schemeClr val="tx1"/>
          </a:solidFill>
          <a:latin typeface="+mn-lt"/>
          <a:ea typeface="+mn-ea"/>
          <a:cs typeface="+mn-cs"/>
        </a:defRPr>
      </a:lvl3pPr>
      <a:lvl4pPr marL="1289167" algn="l" defTabSz="859445" rtl="0" eaLnBrk="1" latinLnBrk="0" hangingPunct="1">
        <a:defRPr sz="1692" kern="1200">
          <a:solidFill>
            <a:schemeClr val="tx1"/>
          </a:solidFill>
          <a:latin typeface="+mn-lt"/>
          <a:ea typeface="+mn-ea"/>
          <a:cs typeface="+mn-cs"/>
        </a:defRPr>
      </a:lvl4pPr>
      <a:lvl5pPr marL="1718889" algn="l" defTabSz="859445" rtl="0" eaLnBrk="1" latinLnBrk="0" hangingPunct="1">
        <a:defRPr sz="1692" kern="1200">
          <a:solidFill>
            <a:schemeClr val="tx1"/>
          </a:solidFill>
          <a:latin typeface="+mn-lt"/>
          <a:ea typeface="+mn-ea"/>
          <a:cs typeface="+mn-cs"/>
        </a:defRPr>
      </a:lvl5pPr>
      <a:lvl6pPr marL="2148611" algn="l" defTabSz="859445" rtl="0" eaLnBrk="1" latinLnBrk="0" hangingPunct="1">
        <a:defRPr sz="1692" kern="1200">
          <a:solidFill>
            <a:schemeClr val="tx1"/>
          </a:solidFill>
          <a:latin typeface="+mn-lt"/>
          <a:ea typeface="+mn-ea"/>
          <a:cs typeface="+mn-cs"/>
        </a:defRPr>
      </a:lvl6pPr>
      <a:lvl7pPr marL="2578334" algn="l" defTabSz="859445" rtl="0" eaLnBrk="1" latinLnBrk="0" hangingPunct="1">
        <a:defRPr sz="1692" kern="1200">
          <a:solidFill>
            <a:schemeClr val="tx1"/>
          </a:solidFill>
          <a:latin typeface="+mn-lt"/>
          <a:ea typeface="+mn-ea"/>
          <a:cs typeface="+mn-cs"/>
        </a:defRPr>
      </a:lvl7pPr>
      <a:lvl8pPr marL="3008056" algn="l" defTabSz="859445" rtl="0" eaLnBrk="1" latinLnBrk="0" hangingPunct="1">
        <a:defRPr sz="1692" kern="1200">
          <a:solidFill>
            <a:schemeClr val="tx1"/>
          </a:solidFill>
          <a:latin typeface="+mn-lt"/>
          <a:ea typeface="+mn-ea"/>
          <a:cs typeface="+mn-cs"/>
        </a:defRPr>
      </a:lvl8pPr>
      <a:lvl9pPr marL="3437778" algn="l" defTabSz="859445" rtl="0" eaLnBrk="1" latinLnBrk="0" hangingPunct="1">
        <a:defRPr sz="16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8.xml"/><Relationship Id="rId7" Type="http://schemas.openxmlformats.org/officeDocument/2006/relationships/image" Target="../media/image1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notesSlide" Target="../notesSlides/notesSlide8.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B26B-B8C6-4663-BCFB-F9C6F3E9F536}"/>
              </a:ext>
            </a:extLst>
          </p:cNvPr>
          <p:cNvSpPr>
            <a:spLocks noGrp="1"/>
          </p:cNvSpPr>
          <p:nvPr>
            <p:ph type="ctrTitle"/>
          </p:nvPr>
        </p:nvSpPr>
        <p:spPr/>
        <p:txBody>
          <a:bodyPr/>
          <a:lstStyle/>
          <a:p>
            <a:r>
              <a:rPr lang="en-GB" dirty="0"/>
              <a:t>Welcome</a:t>
            </a:r>
          </a:p>
        </p:txBody>
      </p:sp>
      <p:sp>
        <p:nvSpPr>
          <p:cNvPr id="3" name="Subtitle 2">
            <a:extLst>
              <a:ext uri="{FF2B5EF4-FFF2-40B4-BE49-F238E27FC236}">
                <a16:creationId xmlns:a16="http://schemas.microsoft.com/office/drawing/2014/main" id="{8F8CDE83-9A06-4973-8338-9C587148591C}"/>
              </a:ext>
            </a:extLst>
          </p:cNvPr>
          <p:cNvSpPr>
            <a:spLocks noGrp="1"/>
          </p:cNvSpPr>
          <p:nvPr>
            <p:ph type="subTitle" idx="1"/>
          </p:nvPr>
        </p:nvSpPr>
        <p:spPr/>
        <p:txBody>
          <a:bodyPr/>
          <a:lstStyle/>
          <a:p>
            <a:endParaRPr lang="en-GB"/>
          </a:p>
        </p:txBody>
      </p:sp>
      <p:sp>
        <p:nvSpPr>
          <p:cNvPr id="4" name="Rectangle 3">
            <a:extLst>
              <a:ext uri="{FF2B5EF4-FFF2-40B4-BE49-F238E27FC236}">
                <a16:creationId xmlns:a16="http://schemas.microsoft.com/office/drawing/2014/main" id="{DCFD219E-3E22-4BC1-B50B-3D888B11554E}"/>
              </a:ext>
            </a:extLst>
          </p:cNvPr>
          <p:cNvSpPr/>
          <p:nvPr/>
        </p:nvSpPr>
        <p:spPr>
          <a:xfrm>
            <a:off x="228557" y="980728"/>
            <a:ext cx="753966" cy="5877272"/>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D778E7-EF58-4EAB-99C5-F9631F607AB2}"/>
              </a:ext>
            </a:extLst>
          </p:cNvPr>
          <p:cNvSpPr/>
          <p:nvPr/>
        </p:nvSpPr>
        <p:spPr>
          <a:xfrm>
            <a:off x="246382" y="-10948"/>
            <a:ext cx="775930" cy="112906"/>
          </a:xfrm>
          <a:prstGeom prst="rect">
            <a:avLst/>
          </a:prstGeom>
          <a:solidFill>
            <a:srgbClr val="7A078E"/>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182DC49-7DB7-4EED-A709-49FC49B2520F}"/>
              </a:ext>
            </a:extLst>
          </p:cNvPr>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C:\Users\sgodden\AppData\Local\Microsoft\Windows\Temporary Internet Files\Content.IE5\B5MX4H9Y\Ofsted-logo-good.png">
            <a:extLst>
              <a:ext uri="{FF2B5EF4-FFF2-40B4-BE49-F238E27FC236}">
                <a16:creationId xmlns:a16="http://schemas.microsoft.com/office/drawing/2014/main" id="{9CD7CF75-2902-4A7E-A367-FFF1074864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036" y="181650"/>
            <a:ext cx="780089" cy="7200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a:extLst>
              <a:ext uri="{FF2B5EF4-FFF2-40B4-BE49-F238E27FC236}">
                <a16:creationId xmlns:a16="http://schemas.microsoft.com/office/drawing/2014/main" id="{798FDA57-613A-43A8-A638-D9996D3781A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5016" t="11879" r="25601" b="31930"/>
          <a:stretch/>
        </p:blipFill>
        <p:spPr bwMode="auto">
          <a:xfrm>
            <a:off x="-11424" y="5548139"/>
            <a:ext cx="1233928" cy="1224136"/>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11CF42D6-179E-43A9-8E25-6731C72A22D6}"/>
              </a:ext>
            </a:extLst>
          </p:cNvPr>
          <p:cNvSpPr/>
          <p:nvPr/>
        </p:nvSpPr>
        <p:spPr>
          <a:xfrm rot="16200000">
            <a:off x="6247118" y="-5039869"/>
            <a:ext cx="720080" cy="11169689"/>
          </a:xfrm>
          <a:prstGeom prst="rect">
            <a:avLst/>
          </a:prstGeom>
          <a:solidFill>
            <a:srgbClr val="19AB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1F975E3-6E0A-4AC6-A563-6C969C9B0F62}"/>
              </a:ext>
            </a:extLst>
          </p:cNvPr>
          <p:cNvSpPr/>
          <p:nvPr/>
        </p:nvSpPr>
        <p:spPr>
          <a:xfrm rot="16200000">
            <a:off x="-277846" y="459498"/>
            <a:ext cx="720080" cy="164387"/>
          </a:xfrm>
          <a:prstGeom prst="rect">
            <a:avLst/>
          </a:prstGeom>
          <a:solidFill>
            <a:srgbClr val="19ABA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DCD032A9-7ED9-4891-B4D3-18F62B4E28B9}"/>
              </a:ext>
            </a:extLst>
          </p:cNvPr>
          <p:cNvSpPr txBox="1">
            <a:spLocks/>
          </p:cNvSpPr>
          <p:nvPr/>
        </p:nvSpPr>
        <p:spPr bwMode="auto">
          <a:xfrm>
            <a:off x="1077774" y="181650"/>
            <a:ext cx="11114226" cy="720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srgbClr val="610073"/>
                </a:solidFill>
                <a:effectLst/>
                <a:uLnTx/>
                <a:uFillTx/>
                <a:latin typeface="Century Gothic"/>
                <a:ea typeface="+mj-ea"/>
                <a:cs typeface="Century Gothic"/>
              </a:rPr>
              <a:t>PSHE Parent Consultation</a:t>
            </a:r>
          </a:p>
        </p:txBody>
      </p:sp>
    </p:spTree>
    <p:extLst>
      <p:ext uri="{BB962C8B-B14F-4D97-AF65-F5344CB8AC3E}">
        <p14:creationId xmlns:p14="http://schemas.microsoft.com/office/powerpoint/2010/main" val="2817998038"/>
      </p:ext>
    </p:extLst>
  </p:cSld>
  <p:clrMapOvr>
    <a:masterClrMapping/>
  </p:clrMapOvr>
  <mc:AlternateContent xmlns:mc="http://schemas.openxmlformats.org/markup-compatibility/2006">
    <mc:Choice xmlns:p14="http://schemas.microsoft.com/office/powerpoint/2010/main" Requires="p14">
      <p:transition spd="slow" p14:dur="10000" advClick="0" advTm="100"/>
    </mc:Choice>
    <mc:Fallback>
      <p:transition spd="slow" advClick="0" advTm="1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97ED-09C9-47CF-90F7-3E1D99ACC7DF}"/>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8D5F879-8137-4919-8CD0-C4F2271747C2}"/>
              </a:ext>
            </a:extLst>
          </p:cNvPr>
          <p:cNvSpPr>
            <a:spLocks noGrp="1"/>
          </p:cNvSpPr>
          <p:nvPr>
            <p:ph idx="1"/>
          </p:nvPr>
        </p:nvSpPr>
        <p:spPr/>
        <p:txBody>
          <a:bodyPr/>
          <a:lstStyle/>
          <a:p>
            <a:endParaRPr lang="en-GB"/>
          </a:p>
        </p:txBody>
      </p:sp>
      <p:pic>
        <p:nvPicPr>
          <p:cNvPr id="5" name="Picture 4" descr="Graphical user interface, text&#10;&#10;Description automatically generated">
            <a:extLst>
              <a:ext uri="{FF2B5EF4-FFF2-40B4-BE49-F238E27FC236}">
                <a16:creationId xmlns:a16="http://schemas.microsoft.com/office/drawing/2014/main" id="{F31906B1-EA1A-48CE-B8D0-FC59C36D3C95}"/>
              </a:ext>
            </a:extLst>
          </p:cNvPr>
          <p:cNvPicPr>
            <a:picLocks noChangeAspect="1"/>
          </p:cNvPicPr>
          <p:nvPr/>
        </p:nvPicPr>
        <p:blipFill rotWithShape="1">
          <a:blip r:embed="rId5"/>
          <a:srcRect l="47691" t="19733" r="27612" b="22400"/>
          <a:stretch/>
        </p:blipFill>
        <p:spPr>
          <a:xfrm>
            <a:off x="3200400" y="113854"/>
            <a:ext cx="5010911" cy="6630291"/>
          </a:xfrm>
          <a:prstGeom prst="rect">
            <a:avLst/>
          </a:prstGeom>
        </p:spPr>
      </p:pic>
      <p:pic>
        <p:nvPicPr>
          <p:cNvPr id="4" name="Recorded Sound">
            <a:hlinkClick r:id="" action="ppaction://media"/>
            <a:extLst>
              <a:ext uri="{FF2B5EF4-FFF2-40B4-BE49-F238E27FC236}">
                <a16:creationId xmlns:a16="http://schemas.microsoft.com/office/drawing/2014/main" id="{14F6AC21-B087-2E95-3891-FC632E247F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4983" y="5968184"/>
            <a:ext cx="609600" cy="609600"/>
          </a:xfrm>
          <a:prstGeom prst="rect">
            <a:avLst/>
          </a:prstGeom>
        </p:spPr>
      </p:pic>
    </p:spTree>
    <p:extLst>
      <p:ext uri="{BB962C8B-B14F-4D97-AF65-F5344CB8AC3E}">
        <p14:creationId xmlns:p14="http://schemas.microsoft.com/office/powerpoint/2010/main" val="1440815500"/>
      </p:ext>
    </p:extLst>
  </p:cSld>
  <p:clrMapOvr>
    <a:masterClrMapping/>
  </p:clrMapOvr>
  <mc:AlternateContent xmlns:mc="http://schemas.openxmlformats.org/markup-compatibility/2006">
    <mc:Choice xmlns:p14="http://schemas.microsoft.com/office/powerpoint/2010/main" Requires="p14">
      <p:transition spd="slow" p14:dur="2000" advClick="0" advTm="320"/>
    </mc:Choice>
    <mc:Fallback>
      <p:transition spd="slow" advClick="0" advTm="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3CCC-9041-4600-B6CC-E3E8F5681D90}"/>
              </a:ext>
            </a:extLst>
          </p:cNvPr>
          <p:cNvSpPr>
            <a:spLocks noGrp="1"/>
          </p:cNvSpPr>
          <p:nvPr>
            <p:ph type="title"/>
          </p:nvPr>
        </p:nvSpPr>
        <p:spPr>
          <a:xfrm>
            <a:off x="588818" y="1722871"/>
            <a:ext cx="10515600" cy="1325563"/>
          </a:xfrm>
        </p:spPr>
        <p:txBody>
          <a:bodyPr/>
          <a:lstStyle/>
          <a:p>
            <a:r>
              <a:rPr lang="en-GB" dirty="0"/>
              <a:t>http://www.oldburywells.com/media/42772/overview-of-lessons.pdf</a:t>
            </a:r>
          </a:p>
        </p:txBody>
      </p:sp>
      <p:pic>
        <p:nvPicPr>
          <p:cNvPr id="3" name="Recorded Sound">
            <a:hlinkClick r:id="" action="ppaction://media"/>
            <a:extLst>
              <a:ext uri="{FF2B5EF4-FFF2-40B4-BE49-F238E27FC236}">
                <a16:creationId xmlns:a16="http://schemas.microsoft.com/office/drawing/2014/main" id="{098D6790-1003-41B7-E063-543B46B121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4418" y="5971903"/>
            <a:ext cx="609600" cy="609600"/>
          </a:xfrm>
          <a:prstGeom prst="rect">
            <a:avLst/>
          </a:prstGeom>
        </p:spPr>
      </p:pic>
    </p:spTree>
    <p:extLst>
      <p:ext uri="{BB962C8B-B14F-4D97-AF65-F5344CB8AC3E}">
        <p14:creationId xmlns:p14="http://schemas.microsoft.com/office/powerpoint/2010/main" val="3418645162"/>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5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a:extLst>
              <a:ext uri="{FF2B5EF4-FFF2-40B4-BE49-F238E27FC236}">
                <a16:creationId xmlns:a16="http://schemas.microsoft.com/office/drawing/2014/main" id="{D3E47A3C-D636-43C0-93F3-C8EEED244CE6}"/>
              </a:ext>
            </a:extLst>
          </p:cNvPr>
          <p:cNvSpPr txBox="1">
            <a:spLocks noChangeArrowheads="1"/>
          </p:cNvSpPr>
          <p:nvPr/>
        </p:nvSpPr>
        <p:spPr bwMode="auto">
          <a:xfrm>
            <a:off x="3181797" y="336055"/>
            <a:ext cx="5903013" cy="989245"/>
          </a:xfrm>
          <a:prstGeom prst="rect">
            <a:avLst/>
          </a:prstGeom>
          <a:gradFill flip="none" rotWithShape="1">
            <a:gsLst>
              <a:gs pos="0">
                <a:srgbClr val="FFFFCC"/>
              </a:gs>
              <a:gs pos="100000">
                <a:schemeClr val="bg1">
                  <a:shade val="100000"/>
                  <a:satMod val="115000"/>
                </a:schemeClr>
              </a:gs>
            </a:gsLst>
            <a:path path="circle">
              <a:fillToRect l="100000" t="100000"/>
            </a:path>
            <a:tileRect r="-100000" b="-100000"/>
          </a:gradFill>
          <a:ln w="9525">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859445" fontAlgn="base">
              <a:spcBef>
                <a:spcPct val="0"/>
              </a:spcBef>
              <a:spcAft>
                <a:spcPct val="0"/>
              </a:spcAft>
              <a:buNone/>
              <a:defRPr/>
            </a:pPr>
            <a:r>
              <a:rPr lang="en-GB" altLang="en-US" sz="2914" dirty="0">
                <a:solidFill>
                  <a:srgbClr val="000000"/>
                </a:solidFill>
                <a:effectLst>
                  <a:outerShdw blurRad="38100" dist="38100" dir="2700000" algn="tl">
                    <a:srgbClr val="000000">
                      <a:alpha val="43137"/>
                    </a:srgbClr>
                  </a:outerShdw>
                </a:effectLst>
                <a:latin typeface="Comic Sans MS" panose="030F0702030302020204" pitchFamily="66" charset="0"/>
              </a:rPr>
              <a:t>What is consent and why is it so important we learn about it?</a:t>
            </a:r>
            <a:endParaRPr lang="en-GB" altLang="en-US" sz="2914" dirty="0">
              <a:solidFill>
                <a:srgbClr val="000000"/>
              </a:solidFill>
              <a:effectLst>
                <a:outerShdw blurRad="38100" dist="38100" dir="2700000" algn="tl">
                  <a:srgbClr val="000000">
                    <a:alpha val="43137"/>
                  </a:srgbClr>
                </a:outerShdw>
              </a:effectLst>
            </a:endParaRPr>
          </a:p>
        </p:txBody>
      </p:sp>
      <p:sp>
        <p:nvSpPr>
          <p:cNvPr id="2052" name="Text Box 20">
            <a:extLst>
              <a:ext uri="{FF2B5EF4-FFF2-40B4-BE49-F238E27FC236}">
                <a16:creationId xmlns:a16="http://schemas.microsoft.com/office/drawing/2014/main" id="{D6CA466C-A6FC-4E01-B693-9414A91A7900}"/>
              </a:ext>
            </a:extLst>
          </p:cNvPr>
          <p:cNvSpPr txBox="1">
            <a:spLocks noChangeArrowheads="1"/>
          </p:cNvSpPr>
          <p:nvPr/>
        </p:nvSpPr>
        <p:spPr bwMode="auto">
          <a:xfrm>
            <a:off x="2922161" y="1351903"/>
            <a:ext cx="6422287" cy="4439292"/>
          </a:xfrm>
          <a:prstGeom prst="rect">
            <a:avLst/>
          </a:prstGeom>
          <a:solidFill>
            <a:schemeClr val="bg1"/>
          </a:solidFill>
          <a:ln>
            <a:solidFill>
              <a:schemeClr val="tx1"/>
            </a:solid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859445" eaLnBrk="1" fontAlgn="base" hangingPunct="1">
              <a:spcBef>
                <a:spcPct val="0"/>
              </a:spcBef>
              <a:spcAft>
                <a:spcPct val="0"/>
              </a:spcAft>
              <a:defRPr/>
            </a:pPr>
            <a:r>
              <a:rPr lang="en-GB" altLang="en-US" sz="1645" dirty="0">
                <a:solidFill>
                  <a:srgbClr val="2D2D8A"/>
                </a:solidFill>
                <a:latin typeface="Comic Sans MS" pitchFamily="66" charset="0"/>
              </a:rPr>
              <a:t>Hannah went to a friend’s sleep-over.  After staying up late and having fun, she fell asleep first. As Hannah slept, her friends decided to draw on her face with marker pens. </a:t>
            </a:r>
          </a:p>
          <a:p>
            <a:pPr defTabSz="859445" eaLnBrk="1" fontAlgn="base" hangingPunct="1">
              <a:spcBef>
                <a:spcPct val="0"/>
              </a:spcBef>
              <a:spcAft>
                <a:spcPct val="0"/>
              </a:spcAft>
              <a:defRPr/>
            </a:pPr>
            <a:r>
              <a:rPr lang="en-GB" altLang="en-US" sz="1645" dirty="0">
                <a:solidFill>
                  <a:srgbClr val="2D2D8A"/>
                </a:solidFill>
                <a:latin typeface="Comic Sans MS" pitchFamily="66" charset="0"/>
              </a:rPr>
              <a:t>The next day Hannah was furious. Not only could she not get the pen off but she felt horrible and weird about her friends doing things to her while she was asleep. </a:t>
            </a: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92" dirty="0">
              <a:solidFill>
                <a:srgbClr val="2D2D8A"/>
              </a:solidFill>
              <a:latin typeface="Comic Sans MS" pitchFamily="66" charset="0"/>
            </a:endParaRPr>
          </a:p>
          <a:p>
            <a:pPr defTabSz="859445" eaLnBrk="1" fontAlgn="base" hangingPunct="1">
              <a:spcBef>
                <a:spcPct val="0"/>
              </a:spcBef>
              <a:spcAft>
                <a:spcPct val="0"/>
              </a:spcAft>
              <a:defRPr/>
            </a:pPr>
            <a:endParaRPr lang="en-GB" altLang="en-US" sz="1645" dirty="0">
              <a:solidFill>
                <a:srgbClr val="2D2D8A"/>
              </a:solidFill>
              <a:latin typeface="Comic Sans MS" pitchFamily="66" charset="0"/>
            </a:endParaRPr>
          </a:p>
          <a:p>
            <a:pPr defTabSz="859445" eaLnBrk="1" fontAlgn="base" hangingPunct="1">
              <a:spcBef>
                <a:spcPct val="0"/>
              </a:spcBef>
              <a:spcAft>
                <a:spcPct val="0"/>
              </a:spcAft>
              <a:defRPr/>
            </a:pPr>
            <a:r>
              <a:rPr lang="en-GB" altLang="en-US" sz="1645" dirty="0">
                <a:solidFill>
                  <a:srgbClr val="FF0000"/>
                </a:solidFill>
                <a:latin typeface="Comic Sans MS" pitchFamily="66" charset="0"/>
              </a:rPr>
              <a:t>Why did this make Hannah feel so horrible?</a:t>
            </a:r>
          </a:p>
          <a:p>
            <a:pPr defTabSz="859445" eaLnBrk="1" fontAlgn="base" hangingPunct="1">
              <a:spcBef>
                <a:spcPct val="0"/>
              </a:spcBef>
              <a:spcAft>
                <a:spcPct val="0"/>
              </a:spcAft>
              <a:defRPr/>
            </a:pPr>
            <a:r>
              <a:rPr lang="en-GB" altLang="en-US" sz="1645" dirty="0">
                <a:solidFill>
                  <a:srgbClr val="CC6600"/>
                </a:solidFill>
                <a:latin typeface="Comic Sans MS" pitchFamily="66" charset="0"/>
              </a:rPr>
              <a:t>Would she have felt different if she couldn’t get the pen off but had allowed them to draw on her?</a:t>
            </a:r>
          </a:p>
          <a:p>
            <a:pPr defTabSz="859445" eaLnBrk="1" fontAlgn="base" hangingPunct="1">
              <a:spcBef>
                <a:spcPct val="0"/>
              </a:spcBef>
              <a:spcAft>
                <a:spcPct val="0"/>
              </a:spcAft>
              <a:defRPr/>
            </a:pPr>
            <a:r>
              <a:rPr lang="en-GB" altLang="en-US" sz="1645" dirty="0">
                <a:solidFill>
                  <a:srgbClr val="00B050"/>
                </a:solidFill>
                <a:latin typeface="Comic Sans MS" pitchFamily="66" charset="0"/>
              </a:rPr>
              <a:t>Explain the meaning of the word ‘consent’.</a:t>
            </a:r>
          </a:p>
        </p:txBody>
      </p:sp>
      <p:pic>
        <p:nvPicPr>
          <p:cNvPr id="2054" name="Picture 8">
            <a:extLst>
              <a:ext uri="{FF2B5EF4-FFF2-40B4-BE49-F238E27FC236}">
                <a16:creationId xmlns:a16="http://schemas.microsoft.com/office/drawing/2014/main" id="{D21DA693-5E73-4E38-9DE5-1E3FA95CE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462"/>
          <a:stretch>
            <a:fillRect/>
          </a:stretch>
        </p:blipFill>
        <p:spPr bwMode="auto">
          <a:xfrm>
            <a:off x="3560809" y="3006717"/>
            <a:ext cx="1824920" cy="15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9">
            <a:extLst>
              <a:ext uri="{FF2B5EF4-FFF2-40B4-BE49-F238E27FC236}">
                <a16:creationId xmlns:a16="http://schemas.microsoft.com/office/drawing/2014/main" id="{CAD10898-7FCE-47C9-9BE0-94D0EFACAF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064" b="-603"/>
          <a:stretch>
            <a:fillRect/>
          </a:stretch>
        </p:blipFill>
        <p:spPr bwMode="auto">
          <a:xfrm>
            <a:off x="6336240" y="3002240"/>
            <a:ext cx="2706791" cy="159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1">
            <a:extLst>
              <a:ext uri="{FF2B5EF4-FFF2-40B4-BE49-F238E27FC236}">
                <a16:creationId xmlns:a16="http://schemas.microsoft.com/office/drawing/2014/main" id="{5AADF4FD-4A1B-4E66-B036-96D430120F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624" y="4240739"/>
            <a:ext cx="1475754" cy="56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a:extLst>
              <a:ext uri="{FF2B5EF4-FFF2-40B4-BE49-F238E27FC236}">
                <a16:creationId xmlns:a16="http://schemas.microsoft.com/office/drawing/2014/main" id="{AFC6B3CF-8B11-4AD4-894F-7AD22D1459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740946">
            <a:off x="4911220" y="2853024"/>
            <a:ext cx="1707039" cy="200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D823CCC9-0493-B663-A016-5FFC717583F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77600" y="584997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70"/>
    </mc:Choice>
    <mc:Fallback>
      <p:transition spd="slow" advClick="0" advTm="3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7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E157DAC6-B9E9-4C84-AD66-7608F6031F5F}"/>
              </a:ext>
            </a:extLst>
          </p:cNvPr>
          <p:cNvSpPr txBox="1">
            <a:spLocks noChangeArrowheads="1"/>
          </p:cNvSpPr>
          <p:nvPr/>
        </p:nvSpPr>
        <p:spPr bwMode="auto">
          <a:xfrm>
            <a:off x="2831139" y="3496148"/>
            <a:ext cx="6529723" cy="3130344"/>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pPr>
            <a:r>
              <a:rPr lang="en-GB" altLang="en-US" sz="1974" b="1" u="sng">
                <a:solidFill>
                  <a:srgbClr val="000000"/>
                </a:solidFill>
                <a:latin typeface="Comic Sans MS" panose="030F0702030302020204" pitchFamily="66" charset="0"/>
              </a:rPr>
              <a:t>Learning Outcomes:</a:t>
            </a:r>
          </a:p>
          <a:p>
            <a:pPr defTabSz="859445" fontAlgn="base">
              <a:spcBef>
                <a:spcPct val="0"/>
              </a:spcBef>
              <a:spcAft>
                <a:spcPct val="0"/>
              </a:spcAft>
              <a:buNone/>
            </a:pPr>
            <a:endParaRPr lang="en-GB" altLang="en-US" sz="1974" u="sng">
              <a:solidFill>
                <a:srgbClr val="FF0000"/>
              </a:solidFill>
              <a:latin typeface="Comic Sans MS" panose="030F0702030302020204" pitchFamily="66" charset="0"/>
            </a:endParaRPr>
          </a:p>
          <a:p>
            <a:pPr defTabSz="859445" fontAlgn="base">
              <a:spcBef>
                <a:spcPct val="0"/>
              </a:spcBef>
              <a:spcAft>
                <a:spcPct val="0"/>
              </a:spcAft>
              <a:buNone/>
            </a:pPr>
            <a:r>
              <a:rPr lang="en-GB" altLang="en-US" sz="1974">
                <a:solidFill>
                  <a:srgbClr val="FF0000"/>
                </a:solidFill>
                <a:latin typeface="Comic Sans MS" panose="030F0702030302020204" pitchFamily="66" charset="0"/>
              </a:rPr>
              <a:t>Correctly identify cases where consent has or has not been given.</a:t>
            </a:r>
          </a:p>
          <a:p>
            <a:pPr defTabSz="859445" fontAlgn="base">
              <a:spcBef>
                <a:spcPct val="0"/>
              </a:spcBef>
              <a:spcAft>
                <a:spcPct val="0"/>
              </a:spcAft>
              <a:buNone/>
            </a:pPr>
            <a:endParaRPr lang="en-GB" altLang="en-US" sz="1974">
              <a:solidFill>
                <a:srgbClr val="000000"/>
              </a:solidFill>
              <a:latin typeface="Comic Sans MS" panose="030F0702030302020204" pitchFamily="66" charset="0"/>
            </a:endParaRPr>
          </a:p>
          <a:p>
            <a:pPr defTabSz="859445" fontAlgn="base">
              <a:spcBef>
                <a:spcPct val="0"/>
              </a:spcBef>
              <a:spcAft>
                <a:spcPct val="0"/>
              </a:spcAft>
              <a:buNone/>
            </a:pPr>
            <a:r>
              <a:rPr lang="en-GB" altLang="en-US" sz="1974">
                <a:solidFill>
                  <a:srgbClr val="CC6600"/>
                </a:solidFill>
                <a:latin typeface="Comic Sans MS" panose="030F0702030302020204" pitchFamily="66" charset="0"/>
              </a:rPr>
              <a:t>Describe the ‘cup of tea’ analogy and how it can be used to explain consent accurately.</a:t>
            </a:r>
          </a:p>
          <a:p>
            <a:pPr defTabSz="859445" fontAlgn="base">
              <a:spcBef>
                <a:spcPct val="0"/>
              </a:spcBef>
              <a:spcAft>
                <a:spcPct val="0"/>
              </a:spcAft>
              <a:buNone/>
            </a:pPr>
            <a:endParaRPr lang="en-GB" altLang="en-US" sz="1974">
              <a:solidFill>
                <a:srgbClr val="000000"/>
              </a:solidFill>
              <a:latin typeface="Comic Sans MS" panose="030F0702030302020204" pitchFamily="66" charset="0"/>
            </a:endParaRPr>
          </a:p>
          <a:p>
            <a:pPr defTabSz="859445" fontAlgn="base">
              <a:spcBef>
                <a:spcPct val="0"/>
              </a:spcBef>
              <a:spcAft>
                <a:spcPct val="0"/>
              </a:spcAft>
              <a:buNone/>
            </a:pPr>
            <a:r>
              <a:rPr lang="en-GB" altLang="en-US" sz="1974">
                <a:solidFill>
                  <a:srgbClr val="00B050"/>
                </a:solidFill>
                <a:latin typeface="Comic Sans MS" panose="030F0702030302020204" pitchFamily="66" charset="0"/>
              </a:rPr>
              <a:t>Explain whether consent has been given in particular situations and how you know this.</a:t>
            </a:r>
          </a:p>
        </p:txBody>
      </p:sp>
      <p:grpSp>
        <p:nvGrpSpPr>
          <p:cNvPr id="3075" name="Group 6">
            <a:extLst>
              <a:ext uri="{FF2B5EF4-FFF2-40B4-BE49-F238E27FC236}">
                <a16:creationId xmlns:a16="http://schemas.microsoft.com/office/drawing/2014/main" id="{6F36285A-ADFC-4CC7-BBBB-A0CAA73E87BA}"/>
              </a:ext>
            </a:extLst>
          </p:cNvPr>
          <p:cNvGrpSpPr>
            <a:grpSpLocks/>
          </p:cNvGrpSpPr>
          <p:nvPr/>
        </p:nvGrpSpPr>
        <p:grpSpPr bwMode="auto">
          <a:xfrm>
            <a:off x="2831139" y="1162399"/>
            <a:ext cx="6529723" cy="2175636"/>
            <a:chOff x="89" y="3"/>
            <a:chExt cx="4593" cy="1440"/>
          </a:xfrm>
        </p:grpSpPr>
        <p:sp>
          <p:nvSpPr>
            <p:cNvPr id="3079" name="Text Box 3">
              <a:extLst>
                <a:ext uri="{FF2B5EF4-FFF2-40B4-BE49-F238E27FC236}">
                  <a16:creationId xmlns:a16="http://schemas.microsoft.com/office/drawing/2014/main" id="{B7FFD3FD-4003-4F19-88DF-EA92ABAE3795}"/>
                </a:ext>
              </a:extLst>
            </p:cNvPr>
            <p:cNvSpPr txBox="1">
              <a:spLocks noChangeArrowheads="1"/>
            </p:cNvSpPr>
            <p:nvPr/>
          </p:nvSpPr>
          <p:spPr bwMode="auto">
            <a:xfrm>
              <a:off x="122" y="86"/>
              <a:ext cx="1052"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pPr>
              <a:r>
                <a:rPr lang="en-GB" altLang="en-US" sz="1786" b="1" u="sng">
                  <a:solidFill>
                    <a:srgbClr val="0000FF"/>
                  </a:solidFill>
                  <a:latin typeface="Comic Sans MS" panose="030F0702030302020204" pitchFamily="66" charset="0"/>
                </a:rPr>
                <a:t>Key Words</a:t>
              </a:r>
              <a:endParaRPr lang="en-GB" altLang="en-US" sz="1786">
                <a:solidFill>
                  <a:srgbClr val="000000"/>
                </a:solidFill>
              </a:endParaRPr>
            </a:p>
          </p:txBody>
        </p:sp>
        <p:sp>
          <p:nvSpPr>
            <p:cNvPr id="3080" name="Freeform 4">
              <a:extLst>
                <a:ext uri="{FF2B5EF4-FFF2-40B4-BE49-F238E27FC236}">
                  <a16:creationId xmlns:a16="http://schemas.microsoft.com/office/drawing/2014/main" id="{E851E107-A515-4FDE-A651-9F6E9B9AE9E3}"/>
                </a:ext>
              </a:extLst>
            </p:cNvPr>
            <p:cNvSpPr>
              <a:spLocks/>
            </p:cNvSpPr>
            <p:nvPr/>
          </p:nvSpPr>
          <p:spPr bwMode="auto">
            <a:xfrm>
              <a:off x="110" y="128"/>
              <a:ext cx="4502" cy="1123"/>
            </a:xfrm>
            <a:custGeom>
              <a:avLst/>
              <a:gdLst>
                <a:gd name="T0" fmla="*/ 0 w 4502"/>
                <a:gd name="T1" fmla="*/ 0 h 688"/>
                <a:gd name="T2" fmla="*/ 4501 w 4502"/>
                <a:gd name="T3" fmla="*/ 0 h 688"/>
                <a:gd name="T4" fmla="*/ 4501 w 4502"/>
                <a:gd name="T5" fmla="*/ 2846759 h 688"/>
                <a:gd name="T6" fmla="*/ 0 w 4502"/>
                <a:gd name="T7" fmla="*/ 2846759 h 688"/>
                <a:gd name="T8" fmla="*/ 0 w 4502"/>
                <a:gd name="T9" fmla="*/ 0 h 688"/>
                <a:gd name="T10" fmla="*/ 0 60000 65536"/>
                <a:gd name="T11" fmla="*/ 0 60000 65536"/>
                <a:gd name="T12" fmla="*/ 0 60000 65536"/>
                <a:gd name="T13" fmla="*/ 0 60000 65536"/>
                <a:gd name="T14" fmla="*/ 0 60000 65536"/>
                <a:gd name="T15" fmla="*/ 0 w 4502"/>
                <a:gd name="T16" fmla="*/ 0 h 688"/>
                <a:gd name="T17" fmla="*/ 4502 w 4502"/>
                <a:gd name="T18" fmla="*/ 688 h 688"/>
              </a:gdLst>
              <a:ahLst/>
              <a:cxnLst>
                <a:cxn ang="T10">
                  <a:pos x="T0" y="T1"/>
                </a:cxn>
                <a:cxn ang="T11">
                  <a:pos x="T2" y="T3"/>
                </a:cxn>
                <a:cxn ang="T12">
                  <a:pos x="T4" y="T5"/>
                </a:cxn>
                <a:cxn ang="T13">
                  <a:pos x="T6" y="T7"/>
                </a:cxn>
                <a:cxn ang="T14">
                  <a:pos x="T8" y="T9"/>
                </a:cxn>
              </a:cxnLst>
              <a:rect l="T15" t="T16" r="T17" b="T18"/>
              <a:pathLst>
                <a:path w="4502" h="688">
                  <a:moveTo>
                    <a:pt x="0" y="0"/>
                  </a:moveTo>
                  <a:lnTo>
                    <a:pt x="4501" y="0"/>
                  </a:lnTo>
                  <a:lnTo>
                    <a:pt x="4501" y="687"/>
                  </a:lnTo>
                  <a:lnTo>
                    <a:pt x="0" y="687"/>
                  </a:lnTo>
                  <a:lnTo>
                    <a:pt x="0" y="0"/>
                  </a:lnTo>
                  <a:close/>
                </a:path>
              </a:pathLst>
            </a:custGeom>
            <a:noFill/>
            <a:ln w="3810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859445" eaLnBrk="0" fontAlgn="base" hangingPunct="0">
                <a:spcBef>
                  <a:spcPct val="0"/>
                </a:spcBef>
                <a:spcAft>
                  <a:spcPct val="0"/>
                </a:spcAft>
              </a:pPr>
              <a:endParaRPr lang="en-GB" sz="1692">
                <a:solidFill>
                  <a:srgbClr val="000000"/>
                </a:solidFill>
                <a:latin typeface="Arial" panose="020B0604020202020204" pitchFamily="34" charset="0"/>
                <a:cs typeface="Arial" panose="020B0604020202020204" pitchFamily="34" charset="0"/>
              </a:endParaRPr>
            </a:p>
          </p:txBody>
        </p:sp>
        <p:sp>
          <p:nvSpPr>
            <p:cNvPr id="3081" name="Text Box 5">
              <a:extLst>
                <a:ext uri="{FF2B5EF4-FFF2-40B4-BE49-F238E27FC236}">
                  <a16:creationId xmlns:a16="http://schemas.microsoft.com/office/drawing/2014/main" id="{5E068B89-88DB-4044-A5DA-CCE0C9FEAE4E}"/>
                </a:ext>
              </a:extLst>
            </p:cNvPr>
            <p:cNvSpPr txBox="1">
              <a:spLocks noChangeArrowheads="1"/>
            </p:cNvSpPr>
            <p:nvPr/>
          </p:nvSpPr>
          <p:spPr bwMode="auto">
            <a:xfrm>
              <a:off x="89" y="3"/>
              <a:ext cx="4593" cy="1440"/>
            </a:xfrm>
            <a:prstGeom prst="rect">
              <a:avLst/>
            </a:prstGeom>
            <a:solidFill>
              <a:srgbClr val="FFFFFF"/>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pPr>
              <a:r>
                <a:rPr lang="en-GB" altLang="en-US" sz="2256" b="1" u="sng">
                  <a:solidFill>
                    <a:srgbClr val="0000FF"/>
                  </a:solidFill>
                  <a:latin typeface="Comic Sans MS" panose="030F0702030302020204" pitchFamily="66" charset="0"/>
                </a:rPr>
                <a:t>Key Terms</a:t>
              </a:r>
              <a:endParaRPr lang="en-GB" altLang="en-US" sz="1880">
                <a:solidFill>
                  <a:srgbClr val="0000FF"/>
                </a:solidFill>
                <a:latin typeface="Comic Sans MS" panose="030F0702030302020204" pitchFamily="66" charset="0"/>
              </a:endParaRPr>
            </a:p>
            <a:p>
              <a:pPr defTabSz="859445" fontAlgn="base">
                <a:spcBef>
                  <a:spcPct val="0"/>
                </a:spcBef>
                <a:spcAft>
                  <a:spcPct val="0"/>
                </a:spcAft>
                <a:buNone/>
              </a:pPr>
              <a:r>
                <a:rPr lang="en-GB" altLang="en-US" sz="2256">
                  <a:solidFill>
                    <a:srgbClr val="0000FF"/>
                  </a:solidFill>
                  <a:latin typeface="Comic Sans MS" panose="030F0702030302020204" pitchFamily="66" charset="0"/>
                </a:rPr>
                <a:t>Consent – </a:t>
              </a:r>
              <a:r>
                <a:rPr lang="en-GB" altLang="en-US" sz="2256">
                  <a:solidFill>
                    <a:srgbClr val="000000"/>
                  </a:solidFill>
                  <a:latin typeface="Comic Sans MS" panose="030F0702030302020204" pitchFamily="66" charset="0"/>
                </a:rPr>
                <a:t>to give permission for something to happen.</a:t>
              </a:r>
            </a:p>
            <a:p>
              <a:pPr defTabSz="859445" fontAlgn="base">
                <a:spcBef>
                  <a:spcPct val="0"/>
                </a:spcBef>
                <a:spcAft>
                  <a:spcPct val="0"/>
                </a:spcAft>
                <a:buNone/>
              </a:pPr>
              <a:r>
                <a:rPr lang="en-GB" altLang="en-US" sz="2256">
                  <a:solidFill>
                    <a:srgbClr val="0000FF"/>
                  </a:solidFill>
                  <a:latin typeface="Comic Sans MS" panose="030F0702030302020204" pitchFamily="66" charset="0"/>
                </a:rPr>
                <a:t>Non-consensual – </a:t>
              </a:r>
              <a:r>
                <a:rPr lang="en-GB" altLang="en-US" sz="2256">
                  <a:solidFill>
                    <a:srgbClr val="000000"/>
                  </a:solidFill>
                  <a:latin typeface="Comic Sans MS" panose="030F0702030302020204" pitchFamily="66" charset="0"/>
                </a:rPr>
                <a:t>doing something without someone’s permission.</a:t>
              </a:r>
            </a:p>
            <a:p>
              <a:pPr defTabSz="859445" fontAlgn="base">
                <a:spcBef>
                  <a:spcPct val="0"/>
                </a:spcBef>
                <a:spcAft>
                  <a:spcPct val="0"/>
                </a:spcAft>
                <a:buNone/>
              </a:pPr>
              <a:r>
                <a:rPr lang="en-GB" altLang="en-US" sz="2256">
                  <a:solidFill>
                    <a:srgbClr val="0000FF"/>
                  </a:solidFill>
                  <a:latin typeface="Comic Sans MS" panose="030F0702030302020204" pitchFamily="66" charset="0"/>
                </a:rPr>
                <a:t>Non-consensual sex – </a:t>
              </a:r>
              <a:r>
                <a:rPr lang="en-GB" altLang="en-US" sz="2256">
                  <a:solidFill>
                    <a:srgbClr val="000000"/>
                  </a:solidFill>
                  <a:latin typeface="Comic Sans MS" panose="030F0702030302020204" pitchFamily="66" charset="0"/>
                </a:rPr>
                <a:t>this means rape.</a:t>
              </a:r>
            </a:p>
          </p:txBody>
        </p:sp>
      </p:grpSp>
      <p:sp>
        <p:nvSpPr>
          <p:cNvPr id="8" name="Text Box 3">
            <a:extLst>
              <a:ext uri="{FF2B5EF4-FFF2-40B4-BE49-F238E27FC236}">
                <a16:creationId xmlns:a16="http://schemas.microsoft.com/office/drawing/2014/main" id="{2098A555-DDBE-4D5F-922F-953E5CE227A5}"/>
              </a:ext>
            </a:extLst>
          </p:cNvPr>
          <p:cNvSpPr txBox="1">
            <a:spLocks noChangeArrowheads="1"/>
          </p:cNvSpPr>
          <p:nvPr/>
        </p:nvSpPr>
        <p:spPr bwMode="auto">
          <a:xfrm>
            <a:off x="3143949" y="18538"/>
            <a:ext cx="5903013" cy="1018099"/>
          </a:xfrm>
          <a:prstGeom prst="rect">
            <a:avLst/>
          </a:prstGeom>
          <a:gradFill flip="none" rotWithShape="1">
            <a:gsLst>
              <a:gs pos="0">
                <a:srgbClr val="FFFFCC"/>
              </a:gs>
              <a:gs pos="100000">
                <a:schemeClr val="bg1">
                  <a:shade val="100000"/>
                  <a:satMod val="115000"/>
                </a:schemeClr>
              </a:gs>
            </a:gsLst>
            <a:path path="circle">
              <a:fillToRect l="100000" t="100000"/>
            </a:path>
            <a:tileRect r="-100000" b="-100000"/>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859445" fontAlgn="base">
              <a:spcBef>
                <a:spcPct val="0"/>
              </a:spcBef>
              <a:spcAft>
                <a:spcPct val="0"/>
              </a:spcAft>
              <a:buNone/>
              <a:defRPr/>
            </a:pPr>
            <a:r>
              <a:rPr lang="en-GB" altLang="en-US" sz="3008" dirty="0">
                <a:solidFill>
                  <a:srgbClr val="000000"/>
                </a:solidFill>
                <a:effectLst>
                  <a:outerShdw blurRad="38100" dist="38100" dir="2700000" algn="tl">
                    <a:srgbClr val="000000">
                      <a:alpha val="43137"/>
                    </a:srgbClr>
                  </a:outerShdw>
                </a:effectLst>
                <a:latin typeface="Comic Sans MS" panose="030F0702030302020204" pitchFamily="66" charset="0"/>
              </a:rPr>
              <a:t>What is consent and why is it so important we learn about it?</a:t>
            </a:r>
            <a:endParaRPr lang="en-GB" altLang="en-US" sz="3008" dirty="0">
              <a:solidFill>
                <a:srgbClr val="000000"/>
              </a:solidFill>
              <a:effectLst>
                <a:outerShdw blurRad="38100" dist="38100" dir="2700000" algn="tl">
                  <a:srgbClr val="000000">
                    <a:alpha val="43137"/>
                  </a:srgbClr>
                </a:outerShdw>
              </a:effectLst>
            </a:endParaRPr>
          </a:p>
        </p:txBody>
      </p:sp>
      <p:pic>
        <p:nvPicPr>
          <p:cNvPr id="2" name="Recorded Sound">
            <a:hlinkClick r:id="" action="ppaction://media"/>
            <a:extLst>
              <a:ext uri="{FF2B5EF4-FFF2-40B4-BE49-F238E27FC236}">
                <a16:creationId xmlns:a16="http://schemas.microsoft.com/office/drawing/2014/main" id="{8D9331A4-2CB7-BD96-ED7B-189BD726D2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0480" y="598471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80"/>
    </mc:Choice>
    <mc:Fallback>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943BC2DC-6699-4AEE-A22A-FAB608B5F03A}"/>
              </a:ext>
            </a:extLst>
          </p:cNvPr>
          <p:cNvSpPr>
            <a:spLocks noChangeArrowheads="1"/>
          </p:cNvSpPr>
          <p:nvPr/>
        </p:nvSpPr>
        <p:spPr bwMode="auto">
          <a:xfrm>
            <a:off x="2778913" y="79085"/>
            <a:ext cx="6701322" cy="6320000"/>
          </a:xfrm>
          <a:prstGeom prst="rect">
            <a:avLst/>
          </a:prstGeom>
          <a:solidFill>
            <a:schemeClr val="bg1"/>
          </a:solidFill>
          <a:ln>
            <a:solidFill>
              <a:schemeClr val="tx1"/>
            </a:solid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defRPr/>
            </a:pPr>
            <a:endParaRPr lang="en-GB" altLang="en-US" sz="1880" dirty="0">
              <a:solidFill>
                <a:srgbClr val="000000"/>
              </a:solidFill>
              <a:hlinkClick r:id="" action="ppaction://noaction"/>
            </a:endParaRPr>
          </a:p>
          <a:p>
            <a:pPr defTabSz="859445" fontAlgn="base">
              <a:spcBef>
                <a:spcPct val="0"/>
              </a:spcBef>
              <a:spcAft>
                <a:spcPct val="0"/>
              </a:spcAft>
              <a:buNone/>
              <a:defRPr/>
            </a:pPr>
            <a:r>
              <a:rPr lang="en-GB" altLang="en-US" sz="1880" dirty="0">
                <a:solidFill>
                  <a:srgbClr val="000000"/>
                </a:solidFill>
                <a:hlinkClick r:id="" action="ppaction://noaction"/>
              </a:rPr>
              <a:t>https://www.youtube.com/watch?v=u7Nii5w2FaI</a:t>
            </a:r>
            <a:endParaRPr lang="en-GB" altLang="en-US" sz="1692" dirty="0">
              <a:solidFill>
                <a:srgbClr val="000000"/>
              </a:solidFill>
            </a:endParaRPr>
          </a:p>
          <a:p>
            <a:pPr defTabSz="859445" fontAlgn="base">
              <a:spcBef>
                <a:spcPct val="0"/>
              </a:spcBef>
              <a:spcAft>
                <a:spcPct val="0"/>
              </a:spcAft>
              <a:buNone/>
              <a:defRPr/>
            </a:pPr>
            <a:endParaRPr lang="en-GB" altLang="en-US" sz="987" b="1" dirty="0">
              <a:solidFill>
                <a:srgbClr val="000000"/>
              </a:solidFill>
              <a:latin typeface="Comic Sans MS" panose="030F0702030302020204" pitchFamily="66" charset="0"/>
            </a:endParaRPr>
          </a:p>
          <a:p>
            <a:pPr defTabSz="859445" fontAlgn="base">
              <a:spcBef>
                <a:spcPct val="0"/>
              </a:spcBef>
              <a:spcAft>
                <a:spcPct val="0"/>
              </a:spcAft>
              <a:buNone/>
              <a:defRPr/>
            </a:pPr>
            <a:r>
              <a:rPr lang="en-GB" altLang="en-US" sz="1880" b="1" dirty="0">
                <a:solidFill>
                  <a:srgbClr val="000000"/>
                </a:solidFill>
                <a:latin typeface="Comic Sans MS" panose="030F0702030302020204" pitchFamily="66" charset="0"/>
              </a:rPr>
              <a:t>Watch the clip carefully and then complete the table</a:t>
            </a:r>
            <a:r>
              <a:rPr lang="en-GB" altLang="en-US" sz="1880" b="1" dirty="0">
                <a:solidFill>
                  <a:srgbClr val="000000"/>
                </a:solidFill>
              </a:rPr>
              <a:t>:</a:t>
            </a: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000000"/>
              </a:solidFill>
            </a:endParaRPr>
          </a:p>
          <a:p>
            <a:pPr defTabSz="859445" fontAlgn="base">
              <a:spcBef>
                <a:spcPct val="0"/>
              </a:spcBef>
              <a:spcAft>
                <a:spcPct val="0"/>
              </a:spcAft>
              <a:buNone/>
              <a:defRPr/>
            </a:pPr>
            <a:endParaRPr lang="en-GB" altLang="en-US" sz="1692" dirty="0">
              <a:solidFill>
                <a:srgbClr val="FF0000"/>
              </a:solidFill>
            </a:endParaRPr>
          </a:p>
          <a:p>
            <a:pPr defTabSz="859445" fontAlgn="base">
              <a:spcBef>
                <a:spcPct val="0"/>
              </a:spcBef>
              <a:spcAft>
                <a:spcPct val="0"/>
              </a:spcAft>
              <a:buNone/>
              <a:defRPr/>
            </a:pPr>
            <a:endParaRPr lang="en-GB" altLang="en-US" sz="1692" dirty="0">
              <a:solidFill>
                <a:srgbClr val="FF0000"/>
              </a:solidFill>
              <a:latin typeface="Comic Sans MS" panose="030F0702030302020204" pitchFamily="66" charset="0"/>
            </a:endParaRPr>
          </a:p>
          <a:p>
            <a:pPr defTabSz="859445" fontAlgn="base">
              <a:spcBef>
                <a:spcPct val="0"/>
              </a:spcBef>
              <a:spcAft>
                <a:spcPct val="0"/>
              </a:spcAft>
              <a:buNone/>
              <a:defRPr/>
            </a:pPr>
            <a:r>
              <a:rPr lang="en-GB" altLang="en-US" sz="1692" dirty="0">
                <a:solidFill>
                  <a:srgbClr val="FF0000"/>
                </a:solidFill>
                <a:latin typeface="Comic Sans MS" panose="030F0702030302020204" pitchFamily="66" charset="0"/>
              </a:rPr>
              <a:t>What is the clip trying to say?</a:t>
            </a:r>
          </a:p>
          <a:p>
            <a:pPr defTabSz="859445" fontAlgn="base">
              <a:spcBef>
                <a:spcPct val="0"/>
              </a:spcBef>
              <a:spcAft>
                <a:spcPct val="0"/>
              </a:spcAft>
              <a:buNone/>
              <a:defRPr/>
            </a:pPr>
            <a:r>
              <a:rPr lang="en-GB" altLang="en-US" sz="1692" dirty="0">
                <a:solidFill>
                  <a:srgbClr val="CC6600"/>
                </a:solidFill>
                <a:latin typeface="Comic Sans MS" panose="030F0702030302020204" pitchFamily="66" charset="0"/>
              </a:rPr>
              <a:t>Is this point easy to understand?</a:t>
            </a:r>
          </a:p>
          <a:p>
            <a:pPr defTabSz="859445" fontAlgn="base">
              <a:spcBef>
                <a:spcPct val="0"/>
              </a:spcBef>
              <a:spcAft>
                <a:spcPct val="0"/>
              </a:spcAft>
              <a:buNone/>
              <a:defRPr/>
            </a:pPr>
            <a:endParaRPr lang="en-GB" altLang="en-US" sz="1692" dirty="0">
              <a:solidFill>
                <a:srgbClr val="CC6600"/>
              </a:solidFill>
              <a:latin typeface="Comic Sans MS" panose="030F0702030302020204" pitchFamily="66" charset="0"/>
            </a:endParaRPr>
          </a:p>
          <a:p>
            <a:pPr defTabSz="859445" fontAlgn="base">
              <a:spcBef>
                <a:spcPct val="0"/>
              </a:spcBef>
              <a:spcAft>
                <a:spcPct val="0"/>
              </a:spcAft>
              <a:buNone/>
              <a:defRPr/>
            </a:pPr>
            <a:r>
              <a:rPr lang="en-GB" altLang="en-US" sz="1692" dirty="0">
                <a:solidFill>
                  <a:srgbClr val="00B050"/>
                </a:solidFill>
                <a:latin typeface="Comic Sans MS" panose="030F0702030302020204" pitchFamily="66" charset="0"/>
              </a:rPr>
              <a:t>Are there ever any cases where you should make an unconscious person drink tea, or a conscious person drink it against their will? What could potentially happen if you did?</a:t>
            </a:r>
          </a:p>
          <a:p>
            <a:pPr defTabSz="859445" fontAlgn="base">
              <a:spcBef>
                <a:spcPct val="0"/>
              </a:spcBef>
              <a:spcAft>
                <a:spcPct val="0"/>
              </a:spcAft>
              <a:buNone/>
              <a:defRPr/>
            </a:pPr>
            <a:endParaRPr lang="en-GB" altLang="en-US" sz="1692" dirty="0">
              <a:solidFill>
                <a:srgbClr val="000000"/>
              </a:solidFill>
              <a:latin typeface="Comic Sans MS" panose="030F0702030302020204" pitchFamily="66" charset="0"/>
            </a:endParaRPr>
          </a:p>
          <a:p>
            <a:pPr defTabSz="859445" fontAlgn="base">
              <a:spcBef>
                <a:spcPct val="0"/>
              </a:spcBef>
              <a:spcAft>
                <a:spcPct val="0"/>
              </a:spcAft>
              <a:buNone/>
              <a:defRPr/>
            </a:pPr>
            <a:r>
              <a:rPr lang="en-GB" altLang="en-US" sz="1692" dirty="0">
                <a:solidFill>
                  <a:srgbClr val="000000"/>
                </a:solidFill>
                <a:latin typeface="Comic Sans MS" panose="030F0702030302020204" pitchFamily="66" charset="0"/>
              </a:rPr>
              <a:t>We’re now going to look at some serious real life instances where people need to be very aware of the concept of consent.</a:t>
            </a:r>
          </a:p>
        </p:txBody>
      </p:sp>
      <p:graphicFrame>
        <p:nvGraphicFramePr>
          <p:cNvPr id="6" name="Table 5">
            <a:extLst>
              <a:ext uri="{FF2B5EF4-FFF2-40B4-BE49-F238E27FC236}">
                <a16:creationId xmlns:a16="http://schemas.microsoft.com/office/drawing/2014/main" id="{51DC050B-492A-4D4B-BF6B-DD5A200D7092}"/>
              </a:ext>
            </a:extLst>
          </p:cNvPr>
          <p:cNvGraphicFramePr>
            <a:graphicFrameLocks noGrp="1"/>
          </p:cNvGraphicFramePr>
          <p:nvPr/>
        </p:nvGraphicFramePr>
        <p:xfrm>
          <a:off x="2752054" y="1331013"/>
          <a:ext cx="6795330" cy="2300920"/>
        </p:xfrm>
        <a:graphic>
          <a:graphicData uri="http://schemas.openxmlformats.org/drawingml/2006/table">
            <a:tbl>
              <a:tblPr firstRow="1" bandRow="1">
                <a:tableStyleId>{5C22544A-7EE6-4342-B048-85BDC9FD1C3A}</a:tableStyleId>
              </a:tblPr>
              <a:tblGrid>
                <a:gridCol w="3397665">
                  <a:extLst>
                    <a:ext uri="{9D8B030D-6E8A-4147-A177-3AD203B41FA5}">
                      <a16:colId xmlns:a16="http://schemas.microsoft.com/office/drawing/2014/main" val="20000"/>
                    </a:ext>
                  </a:extLst>
                </a:gridCol>
                <a:gridCol w="3397665">
                  <a:extLst>
                    <a:ext uri="{9D8B030D-6E8A-4147-A177-3AD203B41FA5}">
                      <a16:colId xmlns:a16="http://schemas.microsoft.com/office/drawing/2014/main" val="20001"/>
                    </a:ext>
                  </a:extLst>
                </a:gridCol>
              </a:tblGrid>
              <a:tr h="575230">
                <a:tc>
                  <a:txBody>
                    <a:bodyPr/>
                    <a:lstStyle/>
                    <a:p>
                      <a:r>
                        <a:rPr lang="en-GB" sz="1700" b="0" dirty="0">
                          <a:solidFill>
                            <a:srgbClr val="00B050"/>
                          </a:solidFill>
                          <a:effectLst>
                            <a:outerShdw blurRad="38100" dist="38100" dir="2700000" algn="tl">
                              <a:srgbClr val="000000">
                                <a:alpha val="43137"/>
                              </a:srgbClr>
                            </a:outerShdw>
                          </a:effectLst>
                          <a:latin typeface="Comic Sans MS" panose="030F0702030302020204" pitchFamily="66" charset="0"/>
                        </a:rPr>
                        <a:t>Times people</a:t>
                      </a:r>
                      <a:r>
                        <a:rPr lang="en-GB" sz="1700" b="0" baseline="0" dirty="0">
                          <a:solidFill>
                            <a:srgbClr val="00B050"/>
                          </a:solidFill>
                          <a:effectLst>
                            <a:outerShdw blurRad="38100" dist="38100" dir="2700000" algn="tl">
                              <a:srgbClr val="000000">
                                <a:alpha val="43137"/>
                              </a:srgbClr>
                            </a:outerShdw>
                          </a:effectLst>
                          <a:latin typeface="Comic Sans MS" panose="030F0702030302020204" pitchFamily="66" charset="0"/>
                        </a:rPr>
                        <a:t> will drink tea.</a:t>
                      </a:r>
                      <a:endParaRPr lang="en-GB" sz="1700" b="0" dirty="0">
                        <a:solidFill>
                          <a:srgbClr val="00B050"/>
                        </a:solidFill>
                        <a:effectLst>
                          <a:outerShdw blurRad="38100" dist="38100" dir="2700000" algn="tl">
                            <a:srgbClr val="000000">
                              <a:alpha val="43137"/>
                            </a:srgbClr>
                          </a:outerShdw>
                        </a:effectLst>
                        <a:latin typeface="Comic Sans MS" panose="030F0702030302020204" pitchFamily="66" charset="0"/>
                      </a:endParaRPr>
                    </a:p>
                  </a:txBody>
                  <a:tcPr marL="85966" marR="85966" marT="42969" marB="42969"/>
                </a:tc>
                <a:tc>
                  <a:txBody>
                    <a:bodyPr/>
                    <a:lstStyle/>
                    <a:p>
                      <a:r>
                        <a:rPr lang="en-GB" sz="1700" dirty="0">
                          <a:solidFill>
                            <a:srgbClr val="FF0000"/>
                          </a:solidFill>
                          <a:latin typeface="Comic Sans MS" panose="030F0702030302020204" pitchFamily="66" charset="0"/>
                        </a:rPr>
                        <a:t>Times people won’t drink tea.</a:t>
                      </a:r>
                    </a:p>
                  </a:txBody>
                  <a:tcPr marL="85966" marR="85966" marT="42969" marB="42969"/>
                </a:tc>
                <a:extLst>
                  <a:ext uri="{0D108BD9-81ED-4DB2-BD59-A6C34878D82A}">
                    <a16:rowId xmlns:a16="http://schemas.microsoft.com/office/drawing/2014/main" val="10000"/>
                  </a:ext>
                </a:extLst>
              </a:tr>
              <a:tr h="575230">
                <a:tc>
                  <a:txBody>
                    <a:bodyPr/>
                    <a:lstStyle/>
                    <a:p>
                      <a:endParaRPr lang="en-GB" sz="1700" dirty="0"/>
                    </a:p>
                  </a:txBody>
                  <a:tcPr marL="85966" marR="85966" marT="42969" marB="42969"/>
                </a:tc>
                <a:tc>
                  <a:txBody>
                    <a:bodyPr/>
                    <a:lstStyle/>
                    <a:p>
                      <a:endParaRPr lang="en-GB" sz="1700" dirty="0"/>
                    </a:p>
                  </a:txBody>
                  <a:tcPr marL="85966" marR="85966" marT="42969" marB="42969"/>
                </a:tc>
                <a:extLst>
                  <a:ext uri="{0D108BD9-81ED-4DB2-BD59-A6C34878D82A}">
                    <a16:rowId xmlns:a16="http://schemas.microsoft.com/office/drawing/2014/main" val="10001"/>
                  </a:ext>
                </a:extLst>
              </a:tr>
              <a:tr h="575230">
                <a:tc>
                  <a:txBody>
                    <a:bodyPr/>
                    <a:lstStyle/>
                    <a:p>
                      <a:endParaRPr lang="en-GB" sz="1700"/>
                    </a:p>
                  </a:txBody>
                  <a:tcPr marL="85966" marR="85966" marT="42969" marB="42969"/>
                </a:tc>
                <a:tc>
                  <a:txBody>
                    <a:bodyPr/>
                    <a:lstStyle/>
                    <a:p>
                      <a:endParaRPr lang="en-GB" sz="1700" dirty="0"/>
                    </a:p>
                  </a:txBody>
                  <a:tcPr marL="85966" marR="85966" marT="42969" marB="42969"/>
                </a:tc>
                <a:extLst>
                  <a:ext uri="{0D108BD9-81ED-4DB2-BD59-A6C34878D82A}">
                    <a16:rowId xmlns:a16="http://schemas.microsoft.com/office/drawing/2014/main" val="10002"/>
                  </a:ext>
                </a:extLst>
              </a:tr>
              <a:tr h="575230">
                <a:tc>
                  <a:txBody>
                    <a:bodyPr/>
                    <a:lstStyle/>
                    <a:p>
                      <a:endParaRPr lang="en-GB" sz="1700" dirty="0"/>
                    </a:p>
                  </a:txBody>
                  <a:tcPr marL="85966" marR="85966" marT="42969" marB="42969"/>
                </a:tc>
                <a:tc>
                  <a:txBody>
                    <a:bodyPr/>
                    <a:lstStyle/>
                    <a:p>
                      <a:endParaRPr lang="en-GB" sz="1700" dirty="0"/>
                    </a:p>
                  </a:txBody>
                  <a:tcPr marL="85966" marR="85966" marT="42969" marB="42969"/>
                </a:tc>
                <a:extLst>
                  <a:ext uri="{0D108BD9-81ED-4DB2-BD59-A6C34878D82A}">
                    <a16:rowId xmlns:a16="http://schemas.microsoft.com/office/drawing/2014/main" val="10003"/>
                  </a:ext>
                </a:extLst>
              </a:tr>
            </a:tbl>
          </a:graphicData>
        </a:graphic>
      </p:graphicFrame>
      <p:pic>
        <p:nvPicPr>
          <p:cNvPr id="4116" name="Picture 11">
            <a:extLst>
              <a:ext uri="{FF2B5EF4-FFF2-40B4-BE49-F238E27FC236}">
                <a16:creationId xmlns:a16="http://schemas.microsoft.com/office/drawing/2014/main" id="{AAC7510A-A9A1-4217-98AA-2B3B1E688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6462" y="3011194"/>
            <a:ext cx="1666750" cy="141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D49939A-56C7-4DCB-B691-1FBE3C5FCA4A}"/>
              </a:ext>
            </a:extLst>
          </p:cNvPr>
          <p:cNvSpPr txBox="1"/>
          <p:nvPr/>
        </p:nvSpPr>
        <p:spPr>
          <a:xfrm>
            <a:off x="2699348" y="1"/>
            <a:ext cx="1894916" cy="439479"/>
          </a:xfrm>
          <a:prstGeom prst="rect">
            <a:avLst/>
          </a:prstGeom>
          <a:noFill/>
        </p:spPr>
        <p:txBody>
          <a:bodyPr>
            <a:spAutoFit/>
          </a:bodyPr>
          <a:lstStyle/>
          <a:p>
            <a:pPr defTabSz="859445" eaLnBrk="0" fontAlgn="base" hangingPunct="0">
              <a:spcBef>
                <a:spcPct val="0"/>
              </a:spcBef>
              <a:spcAft>
                <a:spcPct val="0"/>
              </a:spcAft>
              <a:defRPr/>
            </a:pPr>
            <a:r>
              <a:rPr lang="en-GB" sz="2256" b="1" dirty="0">
                <a:solidFill>
                  <a:srgbClr val="000000"/>
                </a:solidFill>
                <a:highlight>
                  <a:srgbClr val="FFFF00"/>
                </a:highlight>
                <a:latin typeface="Comic Sans MS" panose="030F0702030302020204" pitchFamily="66" charset="0"/>
                <a:cs typeface="Arial" panose="020B0604020202020204" pitchFamily="34" charset="0"/>
              </a:rPr>
              <a:t>Task One</a:t>
            </a:r>
            <a:r>
              <a:rPr lang="en-GB" sz="1692" dirty="0">
                <a:solidFill>
                  <a:srgbClr val="000000"/>
                </a:solidFill>
                <a:highlight>
                  <a:srgbClr val="FFFF00"/>
                </a:highlight>
                <a:latin typeface="Arial" panose="020B0604020202020204" pitchFamily="34" charset="0"/>
                <a:cs typeface="Arial" panose="020B0604020202020204" pitchFamily="34" charset="0"/>
              </a:rPr>
              <a:t>:</a:t>
            </a:r>
          </a:p>
        </p:txBody>
      </p:sp>
      <p:pic>
        <p:nvPicPr>
          <p:cNvPr id="2" name="Recorded Sound">
            <a:hlinkClick r:id="" action="ppaction://media"/>
            <a:extLst>
              <a:ext uri="{FF2B5EF4-FFF2-40B4-BE49-F238E27FC236}">
                <a16:creationId xmlns:a16="http://schemas.microsoft.com/office/drawing/2014/main" id="{77579744-881D-06F0-84BC-A30FA0BEA1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9222" y="62484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20"/>
    </mc:Choice>
    <mc:Fallback>
      <p:transition spd="slow" advClick="0" advTm="1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Screen Clipping">
            <a:extLst>
              <a:ext uri="{FF2B5EF4-FFF2-40B4-BE49-F238E27FC236}">
                <a16:creationId xmlns:a16="http://schemas.microsoft.com/office/drawing/2014/main" id="{4307DD74-5F10-47BF-8C74-B61A055649EB}"/>
              </a:ext>
            </a:extLst>
          </p:cNvPr>
          <p:cNvPicPr>
            <a:picLocks noChangeAspect="1"/>
          </p:cNvPicPr>
          <p:nvPr/>
        </p:nvPicPr>
        <p:blipFill>
          <a:blip r:embed="rId5">
            <a:extLst>
              <a:ext uri="{28A0092B-C50C-407E-A947-70E740481C1C}">
                <a14:useLocalDpi xmlns:a14="http://schemas.microsoft.com/office/drawing/2010/main" val="0"/>
              </a:ext>
            </a:extLst>
          </a:blip>
          <a:srcRect l="3220" t="4463" r="3026" b="10445"/>
          <a:stretch>
            <a:fillRect/>
          </a:stretch>
        </p:blipFill>
        <p:spPr bwMode="auto">
          <a:xfrm>
            <a:off x="2774437" y="2548622"/>
            <a:ext cx="6664018" cy="412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FB7C8F2F-2814-4A47-B19D-597DB05137F5}"/>
              </a:ext>
            </a:extLst>
          </p:cNvPr>
          <p:cNvSpPr>
            <a:spLocks noChangeArrowheads="1"/>
          </p:cNvSpPr>
          <p:nvPr/>
        </p:nvSpPr>
        <p:spPr bwMode="auto">
          <a:xfrm>
            <a:off x="2774436" y="925143"/>
            <a:ext cx="6643128" cy="1394292"/>
          </a:xfrm>
          <a:prstGeom prst="rect">
            <a:avLst/>
          </a:prstGeom>
          <a:gradFill flip="none" rotWithShape="1">
            <a:gsLst>
              <a:gs pos="0">
                <a:srgbClr val="FFFFCC"/>
              </a:gs>
              <a:gs pos="100000">
                <a:schemeClr val="bg1">
                  <a:shade val="100000"/>
                  <a:satMod val="115000"/>
                </a:schemeClr>
              </a:gs>
            </a:gsLst>
            <a:lin ang="5400000" scaled="1"/>
            <a:tileRect/>
          </a:gra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defRPr/>
            </a:pPr>
            <a:r>
              <a:rPr lang="en-GB" altLang="en-US" sz="1692" dirty="0">
                <a:solidFill>
                  <a:srgbClr val="000000"/>
                </a:solidFill>
                <a:latin typeface="Comic Sans MS" panose="030F0702030302020204" pitchFamily="66" charset="0"/>
              </a:rPr>
              <a:t>Your teacher will now give you a real life</a:t>
            </a:r>
          </a:p>
          <a:p>
            <a:pPr defTabSz="859445" fontAlgn="base">
              <a:spcBef>
                <a:spcPct val="0"/>
              </a:spcBef>
              <a:spcAft>
                <a:spcPct val="0"/>
              </a:spcAft>
              <a:buNone/>
              <a:defRPr/>
            </a:pPr>
            <a:r>
              <a:rPr lang="en-GB" altLang="en-US" sz="1692" dirty="0">
                <a:solidFill>
                  <a:srgbClr val="000000"/>
                </a:solidFill>
                <a:latin typeface="Comic Sans MS" panose="030F0702030302020204" pitchFamily="66" charset="0"/>
              </a:rPr>
              <a:t> situations sheet according to your challenge level. </a:t>
            </a:r>
          </a:p>
          <a:p>
            <a:pPr defTabSz="859445" fontAlgn="base">
              <a:spcBef>
                <a:spcPct val="0"/>
              </a:spcBef>
              <a:spcAft>
                <a:spcPct val="0"/>
              </a:spcAft>
              <a:buNone/>
              <a:defRPr/>
            </a:pPr>
            <a:endParaRPr lang="en-GB" altLang="en-US" sz="1692" dirty="0">
              <a:solidFill>
                <a:srgbClr val="000000"/>
              </a:solidFill>
              <a:latin typeface="Comic Sans MS" panose="030F0702030302020204" pitchFamily="66" charset="0"/>
            </a:endParaRPr>
          </a:p>
          <a:p>
            <a:pPr defTabSz="859445" fontAlgn="base">
              <a:spcBef>
                <a:spcPct val="0"/>
              </a:spcBef>
              <a:spcAft>
                <a:spcPct val="0"/>
              </a:spcAft>
              <a:buNone/>
              <a:defRPr/>
            </a:pPr>
            <a:r>
              <a:rPr lang="en-GB" altLang="en-US" sz="1692" b="1" dirty="0">
                <a:solidFill>
                  <a:srgbClr val="7030A0"/>
                </a:solidFill>
                <a:latin typeface="Comic Sans MS" panose="030F0702030302020204" pitchFamily="66" charset="0"/>
              </a:rPr>
              <a:t>Discuss the situations carefully with your partner and be prepared to feedback to the class with your ideas.</a:t>
            </a:r>
          </a:p>
        </p:txBody>
      </p:sp>
      <p:sp>
        <p:nvSpPr>
          <p:cNvPr id="2" name="Arrow: Down 1">
            <a:extLst>
              <a:ext uri="{FF2B5EF4-FFF2-40B4-BE49-F238E27FC236}">
                <a16:creationId xmlns:a16="http://schemas.microsoft.com/office/drawing/2014/main" id="{5FB892E5-A910-468E-B821-180BF8A9E05C}"/>
              </a:ext>
            </a:extLst>
          </p:cNvPr>
          <p:cNvSpPr/>
          <p:nvPr/>
        </p:nvSpPr>
        <p:spPr>
          <a:xfrm>
            <a:off x="8671481" y="2209900"/>
            <a:ext cx="541657" cy="121760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9445" fontAlgn="base">
              <a:spcBef>
                <a:spcPct val="0"/>
              </a:spcBef>
              <a:spcAft>
                <a:spcPct val="0"/>
              </a:spcAft>
              <a:defRPr/>
            </a:pPr>
            <a:endParaRPr lang="en-GB" sz="1692">
              <a:solidFill>
                <a:srgbClr val="FFFFFF"/>
              </a:solidFill>
              <a:latin typeface="Arial"/>
              <a:cs typeface="Arial"/>
            </a:endParaRPr>
          </a:p>
        </p:txBody>
      </p:sp>
      <p:sp>
        <p:nvSpPr>
          <p:cNvPr id="5" name="TextBox 4">
            <a:extLst>
              <a:ext uri="{FF2B5EF4-FFF2-40B4-BE49-F238E27FC236}">
                <a16:creationId xmlns:a16="http://schemas.microsoft.com/office/drawing/2014/main" id="{C8DFB226-1F5D-4D7B-A4E1-0EE07DEE1CF8}"/>
              </a:ext>
            </a:extLst>
          </p:cNvPr>
          <p:cNvSpPr txBox="1"/>
          <p:nvPr/>
        </p:nvSpPr>
        <p:spPr>
          <a:xfrm>
            <a:off x="2756056" y="372600"/>
            <a:ext cx="1894916" cy="439479"/>
          </a:xfrm>
          <a:prstGeom prst="rect">
            <a:avLst/>
          </a:prstGeom>
          <a:noFill/>
        </p:spPr>
        <p:txBody>
          <a:bodyPr>
            <a:spAutoFit/>
          </a:bodyPr>
          <a:lstStyle/>
          <a:p>
            <a:pPr defTabSz="859445" eaLnBrk="0" fontAlgn="base" hangingPunct="0">
              <a:spcBef>
                <a:spcPct val="0"/>
              </a:spcBef>
              <a:spcAft>
                <a:spcPct val="0"/>
              </a:spcAft>
              <a:defRPr/>
            </a:pPr>
            <a:r>
              <a:rPr lang="en-GB" sz="2256" b="1" dirty="0">
                <a:solidFill>
                  <a:srgbClr val="000000"/>
                </a:solidFill>
                <a:highlight>
                  <a:srgbClr val="FFFF00"/>
                </a:highlight>
                <a:latin typeface="Comic Sans MS" panose="030F0702030302020204" pitchFamily="66" charset="0"/>
                <a:cs typeface="Arial" panose="020B0604020202020204" pitchFamily="34" charset="0"/>
              </a:rPr>
              <a:t>Task Two</a:t>
            </a:r>
            <a:r>
              <a:rPr lang="en-GB" sz="1692" dirty="0">
                <a:solidFill>
                  <a:srgbClr val="000000"/>
                </a:solidFill>
                <a:highlight>
                  <a:srgbClr val="FFFF00"/>
                </a:highlight>
                <a:latin typeface="Arial" panose="020B0604020202020204" pitchFamily="34" charset="0"/>
                <a:cs typeface="Arial" panose="020B0604020202020204" pitchFamily="34" charset="0"/>
              </a:rPr>
              <a:t>:</a:t>
            </a:r>
          </a:p>
        </p:txBody>
      </p:sp>
      <p:pic>
        <p:nvPicPr>
          <p:cNvPr id="5126" name="Picture 5">
            <a:extLst>
              <a:ext uri="{FF2B5EF4-FFF2-40B4-BE49-F238E27FC236}">
                <a16:creationId xmlns:a16="http://schemas.microsoft.com/office/drawing/2014/main" id="{281EE805-9787-4C9D-8A39-94BD96372B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740946">
            <a:off x="7443427" y="-201443"/>
            <a:ext cx="1707039" cy="200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97A3D606-D74B-9D63-937C-71497F0F381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29851" y="6067849"/>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50"/>
    </mc:Choice>
    <mc:Fallback>
      <p:transition spd="slow" advClick="0" advTm="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7723C3BC-5E93-40FF-B85C-FAF26996B0C3}"/>
              </a:ext>
            </a:extLst>
          </p:cNvPr>
          <p:cNvSpPr txBox="1">
            <a:spLocks noChangeArrowheads="1"/>
          </p:cNvSpPr>
          <p:nvPr/>
        </p:nvSpPr>
        <p:spPr bwMode="auto">
          <a:xfrm>
            <a:off x="2867471" y="41983"/>
            <a:ext cx="4560063" cy="49738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defRPr/>
            </a:pPr>
            <a:r>
              <a:rPr lang="en-GB" altLang="en-US" sz="2632" b="1" u="sng" dirty="0">
                <a:solidFill>
                  <a:srgbClr val="000000"/>
                </a:solidFill>
                <a:highlight>
                  <a:srgbClr val="FFFF00"/>
                </a:highlight>
                <a:latin typeface="Comic Sans MS" panose="030F0702030302020204" pitchFamily="66" charset="0"/>
              </a:rPr>
              <a:t>Plenary</a:t>
            </a:r>
            <a:r>
              <a:rPr lang="en-GB" altLang="en-US" sz="2632" b="1" u="sng" dirty="0">
                <a:solidFill>
                  <a:srgbClr val="000000"/>
                </a:solidFill>
                <a:latin typeface="Comic Sans MS" panose="030F0702030302020204" pitchFamily="66" charset="0"/>
              </a:rPr>
              <a:t> – Exactly Ten</a:t>
            </a:r>
            <a:endParaRPr lang="en-GB" altLang="en-US" sz="2632" dirty="0">
              <a:solidFill>
                <a:srgbClr val="000000"/>
              </a:solidFill>
            </a:endParaRPr>
          </a:p>
        </p:txBody>
      </p:sp>
      <p:sp>
        <p:nvSpPr>
          <p:cNvPr id="8195" name="Text Box 3">
            <a:extLst>
              <a:ext uri="{FF2B5EF4-FFF2-40B4-BE49-F238E27FC236}">
                <a16:creationId xmlns:a16="http://schemas.microsoft.com/office/drawing/2014/main" id="{291649DE-B6D1-40FF-B323-0353434E7055}"/>
              </a:ext>
            </a:extLst>
          </p:cNvPr>
          <p:cNvSpPr txBox="1">
            <a:spLocks noChangeArrowheads="1"/>
          </p:cNvSpPr>
          <p:nvPr/>
        </p:nvSpPr>
        <p:spPr bwMode="auto">
          <a:xfrm>
            <a:off x="2866951" y="590899"/>
            <a:ext cx="6546138" cy="1177245"/>
          </a:xfrm>
          <a:prstGeom prst="rect">
            <a:avLst/>
          </a:prstGeom>
          <a:gradFill flip="none" rotWithShape="1">
            <a:gsLst>
              <a:gs pos="0">
                <a:srgbClr val="FFFFCC"/>
              </a:gs>
              <a:gs pos="100000">
                <a:schemeClr val="bg1">
                  <a:shade val="100000"/>
                  <a:satMod val="115000"/>
                </a:schemeClr>
              </a:gs>
            </a:gsLst>
            <a:lin ang="2700000" scaled="1"/>
            <a:tileRect/>
          </a:grad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defRPr/>
            </a:pPr>
            <a:r>
              <a:rPr lang="en-GB" altLang="en-US" sz="2350">
                <a:solidFill>
                  <a:srgbClr val="000000"/>
                </a:solidFill>
                <a:latin typeface="Comic Sans MS" panose="030F0702030302020204" pitchFamily="66" charset="0"/>
              </a:rPr>
              <a:t>Summarise in </a:t>
            </a:r>
            <a:r>
              <a:rPr lang="en-GB" altLang="en-US" sz="2350">
                <a:solidFill>
                  <a:srgbClr val="FF0000"/>
                </a:solidFill>
                <a:latin typeface="Comic Sans MS" panose="030F0702030302020204" pitchFamily="66" charset="0"/>
              </a:rPr>
              <a:t>EXACTLY 10 </a:t>
            </a:r>
            <a:r>
              <a:rPr lang="en-GB" altLang="en-US" sz="2350">
                <a:solidFill>
                  <a:srgbClr val="000000"/>
                </a:solidFill>
                <a:latin typeface="Comic Sans MS" panose="030F0702030302020204" pitchFamily="66" charset="0"/>
              </a:rPr>
              <a:t>words what the most important thing is about consent that everyone should know……</a:t>
            </a:r>
          </a:p>
        </p:txBody>
      </p:sp>
      <p:pic>
        <p:nvPicPr>
          <p:cNvPr id="8196" name="Picture 7">
            <a:extLst>
              <a:ext uri="{FF2B5EF4-FFF2-40B4-BE49-F238E27FC236}">
                <a16:creationId xmlns:a16="http://schemas.microsoft.com/office/drawing/2014/main" id="{0B0E0ABA-87EF-47E2-86E2-3166C2D8B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6354"/>
          <a:stretch>
            <a:fillRect/>
          </a:stretch>
        </p:blipFill>
        <p:spPr bwMode="auto">
          <a:xfrm>
            <a:off x="6096000" y="1899529"/>
            <a:ext cx="1989059" cy="18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8">
            <a:extLst>
              <a:ext uri="{FF2B5EF4-FFF2-40B4-BE49-F238E27FC236}">
                <a16:creationId xmlns:a16="http://schemas.microsoft.com/office/drawing/2014/main" id="{3640709F-F707-4B2C-9AE6-16E8549725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9537"/>
          <a:stretch>
            <a:fillRect/>
          </a:stretch>
        </p:blipFill>
        <p:spPr bwMode="auto">
          <a:xfrm>
            <a:off x="7427013" y="3164888"/>
            <a:ext cx="1395177" cy="106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9">
            <a:extLst>
              <a:ext uri="{FF2B5EF4-FFF2-40B4-BE49-F238E27FC236}">
                <a16:creationId xmlns:a16="http://schemas.microsoft.com/office/drawing/2014/main" id="{C0A63632-FB78-49CB-B3B5-550AD4F426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6951" y="1908483"/>
            <a:ext cx="2463568" cy="16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11">
            <a:extLst>
              <a:ext uri="{FF2B5EF4-FFF2-40B4-BE49-F238E27FC236}">
                <a16:creationId xmlns:a16="http://schemas.microsoft.com/office/drawing/2014/main" id="{763D0231-829E-403E-BFBF-2DC2A48DBA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8788" y="2560559"/>
            <a:ext cx="1151953" cy="173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5">
            <a:extLst>
              <a:ext uri="{FF2B5EF4-FFF2-40B4-BE49-F238E27FC236}">
                <a16:creationId xmlns:a16="http://schemas.microsoft.com/office/drawing/2014/main" id="{4E8F16B7-2D94-43C8-8E66-F635AC7961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40946">
            <a:off x="7306148" y="1129570"/>
            <a:ext cx="1707039" cy="200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2">
            <a:extLst>
              <a:ext uri="{FF2B5EF4-FFF2-40B4-BE49-F238E27FC236}">
                <a16:creationId xmlns:a16="http://schemas.microsoft.com/office/drawing/2014/main" id="{F497B5E3-F5B8-487E-BDEA-234D96967B16}"/>
              </a:ext>
            </a:extLst>
          </p:cNvPr>
          <p:cNvSpPr txBox="1">
            <a:spLocks noChangeArrowheads="1"/>
          </p:cNvSpPr>
          <p:nvPr/>
        </p:nvSpPr>
        <p:spPr bwMode="auto">
          <a:xfrm>
            <a:off x="2831139" y="4418308"/>
            <a:ext cx="6529723" cy="2218941"/>
          </a:xfrm>
          <a:prstGeom prst="rect">
            <a:avLst/>
          </a:prstGeom>
          <a:solidFill>
            <a:schemeClr val="bg1"/>
          </a:solidFill>
          <a:ln w="9525">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859445" fontAlgn="base">
              <a:spcBef>
                <a:spcPct val="0"/>
              </a:spcBef>
              <a:spcAft>
                <a:spcPct val="0"/>
              </a:spcAft>
              <a:buNone/>
            </a:pPr>
            <a:r>
              <a:rPr lang="en-GB" altLang="en-US" sz="1974" b="1" u="sng">
                <a:solidFill>
                  <a:srgbClr val="000000"/>
                </a:solidFill>
                <a:latin typeface="Comic Sans MS" panose="030F0702030302020204" pitchFamily="66" charset="0"/>
              </a:rPr>
              <a:t>Learning Outcomes:</a:t>
            </a:r>
            <a:endParaRPr lang="en-GB" altLang="en-US" sz="1974" u="sng">
              <a:solidFill>
                <a:srgbClr val="FF0000"/>
              </a:solidFill>
              <a:latin typeface="Comic Sans MS" panose="030F0702030302020204" pitchFamily="66" charset="0"/>
            </a:endParaRPr>
          </a:p>
          <a:p>
            <a:pPr defTabSz="859445" fontAlgn="base">
              <a:spcBef>
                <a:spcPct val="0"/>
              </a:spcBef>
              <a:spcAft>
                <a:spcPct val="0"/>
              </a:spcAft>
              <a:buNone/>
            </a:pPr>
            <a:r>
              <a:rPr lang="en-GB" altLang="en-US" sz="1974">
                <a:solidFill>
                  <a:srgbClr val="FF0000"/>
                </a:solidFill>
                <a:latin typeface="Comic Sans MS" panose="030F0702030302020204" pitchFamily="66" charset="0"/>
              </a:rPr>
              <a:t>Correctly identify cases where consent has or has not been given.</a:t>
            </a:r>
            <a:endParaRPr lang="en-GB" altLang="en-US" sz="1974">
              <a:solidFill>
                <a:srgbClr val="000000"/>
              </a:solidFill>
              <a:latin typeface="Comic Sans MS" panose="030F0702030302020204" pitchFamily="66" charset="0"/>
            </a:endParaRPr>
          </a:p>
          <a:p>
            <a:pPr defTabSz="859445" fontAlgn="base">
              <a:spcBef>
                <a:spcPct val="0"/>
              </a:spcBef>
              <a:spcAft>
                <a:spcPct val="0"/>
              </a:spcAft>
              <a:buNone/>
            </a:pPr>
            <a:r>
              <a:rPr lang="en-GB" altLang="en-US" sz="1974">
                <a:solidFill>
                  <a:srgbClr val="CC6600"/>
                </a:solidFill>
                <a:latin typeface="Comic Sans MS" panose="030F0702030302020204" pitchFamily="66" charset="0"/>
              </a:rPr>
              <a:t>Describe the ‘cup of tea’ analogy and how it can be used to explain consent accurately.</a:t>
            </a:r>
            <a:endParaRPr lang="en-GB" altLang="en-US" sz="1974">
              <a:solidFill>
                <a:srgbClr val="000000"/>
              </a:solidFill>
              <a:latin typeface="Comic Sans MS" panose="030F0702030302020204" pitchFamily="66" charset="0"/>
            </a:endParaRPr>
          </a:p>
          <a:p>
            <a:pPr defTabSz="859445" fontAlgn="base">
              <a:spcBef>
                <a:spcPct val="0"/>
              </a:spcBef>
              <a:spcAft>
                <a:spcPct val="0"/>
              </a:spcAft>
              <a:buNone/>
            </a:pPr>
            <a:r>
              <a:rPr lang="en-GB" altLang="en-US" sz="1974">
                <a:solidFill>
                  <a:srgbClr val="00B050"/>
                </a:solidFill>
                <a:latin typeface="Comic Sans MS" panose="030F0702030302020204" pitchFamily="66" charset="0"/>
              </a:rPr>
              <a:t>Explain whether consent has been given in particular situations and how you know this.</a:t>
            </a:r>
          </a:p>
        </p:txBody>
      </p:sp>
      <p:pic>
        <p:nvPicPr>
          <p:cNvPr id="2" name="Recorded Sound">
            <a:hlinkClick r:id="" action="ppaction://media"/>
            <a:extLst>
              <a:ext uri="{FF2B5EF4-FFF2-40B4-BE49-F238E27FC236}">
                <a16:creationId xmlns:a16="http://schemas.microsoft.com/office/drawing/2014/main" id="{0CE078DB-9D0E-2F2A-13DD-D1873CA3BF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55977" y="603418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
    </mc:Choice>
    <mc:Fallback>
      <p:transition spd="slow" advClick="0" advTm="3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nd support - Aspergillosis Patients &amp; Carers Support provided by the NHS  National Aspergillosis Centre, UK">
            <a:extLst>
              <a:ext uri="{FF2B5EF4-FFF2-40B4-BE49-F238E27FC236}">
                <a16:creationId xmlns:a16="http://schemas.microsoft.com/office/drawing/2014/main" id="{5869DF60-1323-4558-B666-5BAE8BBAF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26" y="833120"/>
            <a:ext cx="11357513" cy="474593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BA01C1D1-576E-068D-EB0E-BF67ECC118D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8239" y="6024880"/>
            <a:ext cx="609600" cy="609600"/>
          </a:xfrm>
          <a:prstGeom prst="rect">
            <a:avLst/>
          </a:prstGeom>
        </p:spPr>
      </p:pic>
    </p:spTree>
    <p:extLst>
      <p:ext uri="{BB962C8B-B14F-4D97-AF65-F5344CB8AC3E}">
        <p14:creationId xmlns:p14="http://schemas.microsoft.com/office/powerpoint/2010/main" val="1765584753"/>
      </p:ext>
    </p:extLst>
  </p:cSld>
  <p:clrMapOvr>
    <a:masterClrMapping/>
  </p:clrMapOvr>
  <mc:AlternateContent xmlns:mc="http://schemas.openxmlformats.org/markup-compatibility/2006">
    <mc:Choice xmlns:p14="http://schemas.microsoft.com/office/powerpoint/2010/main" Requires="p14">
      <p:transition spd="slow" p14:dur="2000" advClick="0" advTm="320"/>
    </mc:Choice>
    <mc:Fallback>
      <p:transition spd="slow" advClick="0" advTm="3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F0E80F59BB104798E222572B3D5FDE" ma:contentTypeVersion="13" ma:contentTypeDescription="Create a new document." ma:contentTypeScope="" ma:versionID="879f103ab662b5e301f4c9793a8a50bc">
  <xsd:schema xmlns:xsd="http://www.w3.org/2001/XMLSchema" xmlns:xs="http://www.w3.org/2001/XMLSchema" xmlns:p="http://schemas.microsoft.com/office/2006/metadata/properties" xmlns:ns2="3cde8ce8-497b-4d58-ad3b-77e996642cc8" xmlns:ns3="1c2ace7b-0193-49d6-b28f-a6c5f1daf0a8" targetNamespace="http://schemas.microsoft.com/office/2006/metadata/properties" ma:root="true" ma:fieldsID="de83db40d72a0ed1993dff3b5384b96b" ns2:_="" ns3:_="">
    <xsd:import namespace="3cde8ce8-497b-4d58-ad3b-77e996642cc8"/>
    <xsd:import namespace="1c2ace7b-0193-49d6-b28f-a6c5f1daf0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e8ce8-497b-4d58-ad3b-77e996642c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ace7b-0193-49d6-b28f-a6c5f1daf0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A29259-0C76-4A42-B44D-A1CD7DE54914}">
  <ds:schemaRefs>
    <ds:schemaRef ds:uri="http://schemas.microsoft.com/sharepoint/v3/contenttype/forms"/>
  </ds:schemaRefs>
</ds:datastoreItem>
</file>

<file path=customXml/itemProps2.xml><?xml version="1.0" encoding="utf-8"?>
<ds:datastoreItem xmlns:ds="http://schemas.openxmlformats.org/officeDocument/2006/customXml" ds:itemID="{B5B66348-C882-4006-A784-6A3A1A269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e8ce8-497b-4d58-ad3b-77e996642cc8"/>
    <ds:schemaRef ds:uri="1c2ace7b-0193-49d6-b28f-a6c5f1daf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081F17-8250-4514-8FC8-1BE4B21C689C}">
  <ds:schemaRefs>
    <ds:schemaRef ds:uri="3cde8ce8-497b-4d58-ad3b-77e996642cc8"/>
    <ds:schemaRef ds:uri="http://schemas.microsoft.com/office/2006/documentManagement/types"/>
    <ds:schemaRef ds:uri="1c2ace7b-0193-49d6-b28f-a6c5f1daf0a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20010</TotalTime>
  <Words>464</Words>
  <Application>Microsoft Office PowerPoint</Application>
  <PresentationFormat>Widescreen</PresentationFormat>
  <Paragraphs>73</Paragraphs>
  <Slides>9</Slides>
  <Notes>9</Notes>
  <HiddenSlides>0</HiddenSlides>
  <MMClips>8</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Comic Sans MS</vt:lpstr>
      <vt:lpstr>Office Theme</vt:lpstr>
      <vt:lpstr>Default Design</vt:lpstr>
      <vt:lpstr>Welcome</vt:lpstr>
      <vt:lpstr>PowerPoint Presentation</vt:lpstr>
      <vt:lpstr>http://www.oldburywells.com/media/42772/overview-of-lessons.pdf</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Morgan, Sophie</dc:creator>
  <cp:lastModifiedBy>Stevens, Sophie</cp:lastModifiedBy>
  <cp:revision>2</cp:revision>
  <cp:lastPrinted>2021-09-14T15:21:28Z</cp:lastPrinted>
  <dcterms:created xsi:type="dcterms:W3CDTF">2021-09-11T11:02:16Z</dcterms:created>
  <dcterms:modified xsi:type="dcterms:W3CDTF">2022-09-27T08:24:06Z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0x0101005BF0E80F59BB104798E222572B3D5FDE</vt:lpwstr>
  </property>
</Properties>
</file>