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</p:sldIdLst>
  <p:sldSz cx="6858000" cy="9144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5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411692" y="2064809"/>
            <a:ext cx="6034617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-892969" y="5110957"/>
            <a:ext cx="10401300" cy="115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-3264694" y="4010819"/>
            <a:ext cx="1040130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3429000" y="-3587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 b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Thomas </a:t>
            </a:r>
            <a:r>
              <a:rPr lang="en-GB" sz="2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Sydenham</a:t>
            </a:r>
            <a:endParaRPr sz="27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Shape 88"/>
          <p:cNvSpPr/>
          <p:nvPr/>
        </p:nvSpPr>
        <p:spPr>
          <a:xfrm>
            <a:off x="0" y="0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Black Death 1348</a:t>
            </a:r>
            <a:endParaRPr sz="2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caused it?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cures were there?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/>
          <p:nvPr/>
        </p:nvSpPr>
        <p:spPr>
          <a:xfrm>
            <a:off x="0" y="2183163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Andreas Vesalius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3429000" y="2179576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Harvey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45"/>
          <p:cNvSpPr/>
          <p:nvPr/>
        </p:nvSpPr>
        <p:spPr>
          <a:xfrm>
            <a:off x="0" y="4366326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Joseph Lister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5"/>
          <p:cNvSpPr/>
          <p:nvPr/>
        </p:nvSpPr>
        <p:spPr>
          <a:xfrm>
            <a:off x="3429000" y="4366326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Edwin Chadwick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Shape 109"/>
          <p:cNvSpPr/>
          <p:nvPr/>
        </p:nvSpPr>
        <p:spPr>
          <a:xfrm>
            <a:off x="0" y="6490054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Alexander Fleming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Shape 110"/>
          <p:cNvSpPr/>
          <p:nvPr/>
        </p:nvSpPr>
        <p:spPr>
          <a:xfrm>
            <a:off x="3429000" y="6490054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</a:t>
            </a:r>
            <a:r>
              <a:rPr lang="en-GB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expertise:</a:t>
            </a:r>
            <a:endParaRPr dirty="0" smtClean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Florey and Chain</a:t>
            </a:r>
            <a:endParaRPr sz="1800" b="1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-14748" y="0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Factor::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GB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Lung Cancer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 preventions and treatments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3429000" y="0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Great Plague 1665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caused it?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cures were there?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0" y="2339752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Edward Jenner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Shape 99"/>
          <p:cNvSpPr/>
          <p:nvPr/>
        </p:nvSpPr>
        <p:spPr>
          <a:xfrm>
            <a:off x="3429000" y="2339752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Louis Pasteur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100"/>
          <p:cNvSpPr/>
          <p:nvPr/>
        </p:nvSpPr>
        <p:spPr>
          <a:xfrm>
            <a:off x="0" y="4716016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Robert Koch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/>
          <p:nvPr/>
        </p:nvSpPr>
        <p:spPr>
          <a:xfrm>
            <a:off x="3429000" y="4716016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created the theory?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Theory of 4 Humours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was the theory?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important was the theory?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0" y="7020272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created the theory?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Theory of 4 Opposites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was the theory?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important was the theory?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/>
          <p:nvPr/>
        </p:nvSpPr>
        <p:spPr>
          <a:xfrm>
            <a:off x="3429000" y="7020272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created the theory?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Germ Theory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was the theory?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important was the theory?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0" y="4258737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Watson and</a:t>
            </a:r>
            <a:r>
              <a:rPr lang="en-GB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Crick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Shape 114"/>
          <p:cNvSpPr/>
          <p:nvPr/>
        </p:nvSpPr>
        <p:spPr>
          <a:xfrm>
            <a:off x="3429000" y="4247456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Paul Ehrlich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48"/>
          <p:cNvSpPr/>
          <p:nvPr/>
        </p:nvSpPr>
        <p:spPr>
          <a:xfrm>
            <a:off x="0" y="0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Florence Nightingale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</a:t>
            </a:r>
            <a:r>
              <a:rPr lang="en-GB" sz="1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 </a:t>
            </a: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influence on medicine?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48"/>
          <p:cNvSpPr/>
          <p:nvPr/>
        </p:nvSpPr>
        <p:spPr>
          <a:xfrm>
            <a:off x="0" y="2123728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</a:t>
            </a:r>
            <a:endParaRPr lang="en-GB" sz="1200" b="1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NHS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Shape 148"/>
          <p:cNvSpPr/>
          <p:nvPr/>
        </p:nvSpPr>
        <p:spPr>
          <a:xfrm>
            <a:off x="3429000" y="0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</a:t>
            </a: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involved in:               </a:t>
            </a:r>
            <a:endParaRPr lang="en-GB" sz="1200" b="1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 </a:t>
            </a:r>
            <a:r>
              <a:rPr lang="en-GB" sz="1800" b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Barthlomew’s</a:t>
            </a:r>
            <a:r>
              <a:rPr lang="en-GB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Hospital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Shape 148"/>
          <p:cNvSpPr/>
          <p:nvPr/>
        </p:nvSpPr>
        <p:spPr>
          <a:xfrm>
            <a:off x="3429000" y="2123728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</a:t>
            </a: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involved in:               </a:t>
            </a:r>
            <a:endParaRPr lang="en-GB" sz="1200" b="1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Royal Society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3429000" y="0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Cholera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caused it?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cures were there?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0" y="0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James Simpson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0" y="2339752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1848 Public Health Act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were the main points of the Act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3429000" y="2339752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1875 Public Health Act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were the main points of the Act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0" y="4716016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John Snow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Shape 126"/>
          <p:cNvSpPr/>
          <p:nvPr/>
        </p:nvSpPr>
        <p:spPr>
          <a:xfrm>
            <a:off x="0" y="7020272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Florence Nightingale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3429000" y="7020272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Joseph Bazalgette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34"/>
          <p:cNvSpPr/>
          <p:nvPr/>
        </p:nvSpPr>
        <p:spPr>
          <a:xfrm>
            <a:off x="3429000" y="4716016"/>
            <a:ext cx="3429000" cy="212372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 involved in:               Areas of expertise: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Beveridge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big was his influence on medicine?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/>
        </p:nvSpPr>
        <p:spPr>
          <a:xfrm>
            <a:off x="0" y="0"/>
            <a:ext cx="6858000" cy="356388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Ancient Period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Ideas about </a:t>
            </a: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medicine and treatment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Ideas </a:t>
            </a: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public health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Break throughs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/>
          </a:p>
          <a:p>
            <a:pPr marL="0" marR="0" lvl="0" indent="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Shape 154"/>
          <p:cNvSpPr/>
          <p:nvPr/>
        </p:nvSpPr>
        <p:spPr>
          <a:xfrm>
            <a:off x="4509120" y="899592"/>
            <a:ext cx="2348880" cy="2664296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 Factors that influenced the period and why: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Shape 155"/>
          <p:cNvSpPr/>
          <p:nvPr/>
        </p:nvSpPr>
        <p:spPr>
          <a:xfrm>
            <a:off x="0" y="3995936"/>
            <a:ext cx="6858000" cy="356388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Middle Ages</a:t>
            </a: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Ideas about medicine and treatment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Ideas on public health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Break throughs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Shape 156"/>
          <p:cNvSpPr/>
          <p:nvPr/>
        </p:nvSpPr>
        <p:spPr>
          <a:xfrm>
            <a:off x="4509120" y="4860032"/>
            <a:ext cx="2348880" cy="2664296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 Factors that influenced the period and why: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Shape 157"/>
          <p:cNvSpPr/>
          <p:nvPr/>
        </p:nvSpPr>
        <p:spPr>
          <a:xfrm>
            <a:off x="4509120" y="0"/>
            <a:ext cx="2348880" cy="89959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available: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Shape 158"/>
          <p:cNvSpPr/>
          <p:nvPr/>
        </p:nvSpPr>
        <p:spPr>
          <a:xfrm>
            <a:off x="4509120" y="3995936"/>
            <a:ext cx="2348880" cy="89959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available: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/>
        </p:nvSpPr>
        <p:spPr>
          <a:xfrm>
            <a:off x="0" y="0"/>
            <a:ext cx="6858000" cy="356388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Renaissance</a:t>
            </a: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Ideas about medicine and treatment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Ideas on public health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Break throughs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Shape 164"/>
          <p:cNvSpPr/>
          <p:nvPr/>
        </p:nvSpPr>
        <p:spPr>
          <a:xfrm>
            <a:off x="0" y="3995936"/>
            <a:ext cx="6858000" cy="356388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Industrial Age</a:t>
            </a: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Ideas about medicine and treatment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Ideas on public health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Break throughs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Shape 165"/>
          <p:cNvSpPr/>
          <p:nvPr/>
        </p:nvSpPr>
        <p:spPr>
          <a:xfrm>
            <a:off x="4509120" y="899592"/>
            <a:ext cx="2348880" cy="2664296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 Factors that influenced the period and why: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Shape 166"/>
          <p:cNvSpPr/>
          <p:nvPr/>
        </p:nvSpPr>
        <p:spPr>
          <a:xfrm>
            <a:off x="4509120" y="4860032"/>
            <a:ext cx="2348880" cy="2664296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 Factors that influenced the period and why: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Shape 167"/>
          <p:cNvSpPr/>
          <p:nvPr/>
        </p:nvSpPr>
        <p:spPr>
          <a:xfrm>
            <a:off x="4509120" y="0"/>
            <a:ext cx="2348880" cy="89959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available: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/>
          <p:nvPr/>
        </p:nvSpPr>
        <p:spPr>
          <a:xfrm>
            <a:off x="4509120" y="3995936"/>
            <a:ext cx="2348880" cy="89959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available: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/>
        </p:nvSpPr>
        <p:spPr>
          <a:xfrm>
            <a:off x="0" y="0"/>
            <a:ext cx="6858000" cy="3563888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Modern Day</a:t>
            </a:r>
            <a:endParaRPr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Ideas about medicine and treatment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Ideas on public health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None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Break throughs</a:t>
            </a:r>
            <a:endParaRPr>
              <a:solidFill>
                <a:schemeClr val="dk1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GB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114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/>
          <p:nvPr/>
        </p:nvSpPr>
        <p:spPr>
          <a:xfrm>
            <a:off x="4509120" y="899592"/>
            <a:ext cx="2348880" cy="2664296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 Factors that influenced the period and why: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Shape 175"/>
          <p:cNvSpPr/>
          <p:nvPr/>
        </p:nvSpPr>
        <p:spPr>
          <a:xfrm>
            <a:off x="4509120" y="0"/>
            <a:ext cx="2348880" cy="89959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available: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F0E80F59BB104798E222572B3D5FDE" ma:contentTypeVersion="12" ma:contentTypeDescription="Create a new document." ma:contentTypeScope="" ma:versionID="6d3ace640bf360eaecbf916c3d376203">
  <xsd:schema xmlns:xsd="http://www.w3.org/2001/XMLSchema" xmlns:xs="http://www.w3.org/2001/XMLSchema" xmlns:p="http://schemas.microsoft.com/office/2006/metadata/properties" xmlns:ns2="3cde8ce8-497b-4d58-ad3b-77e996642cc8" xmlns:ns3="1c2ace7b-0193-49d6-b28f-a6c5f1daf0a8" targetNamespace="http://schemas.microsoft.com/office/2006/metadata/properties" ma:root="true" ma:fieldsID="68de4921ee568875b070f02223174350" ns2:_="" ns3:_="">
    <xsd:import namespace="3cde8ce8-497b-4d58-ad3b-77e996642cc8"/>
    <xsd:import namespace="1c2ace7b-0193-49d6-b28f-a6c5f1daf0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e8ce8-497b-4d58-ad3b-77e996642c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2ace7b-0193-49d6-b28f-a6c5f1daf0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309D47-9068-4C21-8854-799537ECCA4F}"/>
</file>

<file path=customXml/itemProps2.xml><?xml version="1.0" encoding="utf-8"?>
<ds:datastoreItem xmlns:ds="http://schemas.openxmlformats.org/officeDocument/2006/customXml" ds:itemID="{9FB1A96B-DEC3-408C-8872-277647F9710A}"/>
</file>

<file path=customXml/itemProps3.xml><?xml version="1.0" encoding="utf-8"?>
<ds:datastoreItem xmlns:ds="http://schemas.openxmlformats.org/officeDocument/2006/customXml" ds:itemID="{0F7A9734-BB97-47B4-B059-FBD4A98B7E4C}"/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695</Words>
  <Application>Microsoft Office PowerPoint</Application>
  <PresentationFormat>On-screen Show (4:3)</PresentationFormat>
  <Paragraphs>426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Grainger</dc:creator>
  <cp:lastModifiedBy>Grainger, Ben</cp:lastModifiedBy>
  <cp:revision>4</cp:revision>
  <dcterms:modified xsi:type="dcterms:W3CDTF">2019-05-02T15:38:40Z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0x0101005BF0E80F59BB104798E222572B3D5FDE</vt:lpwstr>
  </property>
</Properties>
</file>