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5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93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4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08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5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94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53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25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31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CA16-2A4C-477A-9576-27C55F6F47DD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934-63BC-4000-BD59-9504E3BEC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42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34089"/>
            <a:ext cx="9144000" cy="510494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1400" b="1" dirty="0" smtClean="0"/>
              <a:t>Knowledge Organiser: Anglo-Saxon and Norman England</a:t>
            </a:r>
            <a:br>
              <a:rPr lang="en-GB" sz="1400" b="1" dirty="0" smtClean="0"/>
            </a:br>
            <a:r>
              <a:rPr lang="en-GB" sz="1400" b="1" dirty="0" smtClean="0"/>
              <a:t>Key Topic 1- Anglo- Saxon society and the Norman Conquest, 1060-1066</a:t>
            </a:r>
            <a:r>
              <a:rPr lang="en-GB" sz="1200" b="1" dirty="0" smtClean="0"/>
              <a:t>.</a:t>
            </a:r>
            <a:endParaRPr lang="en-GB" sz="1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858838"/>
            <a:ext cx="9144000" cy="760956"/>
          </a:xfrm>
        </p:spPr>
        <p:txBody>
          <a:bodyPr>
            <a:normAutofit/>
          </a:bodyPr>
          <a:lstStyle/>
          <a:p>
            <a:pPr algn="l"/>
            <a:r>
              <a:rPr lang="en-GB" sz="1200" dirty="0" smtClean="0"/>
              <a:t>Anglo-Saxon Society was very different to England today. The everyday lives of the different people at the time were different in key areas.</a:t>
            </a:r>
            <a:endParaRPr lang="en-GB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31369"/>
              </p:ext>
            </p:extLst>
          </p:nvPr>
        </p:nvGraphicFramePr>
        <p:xfrm>
          <a:off x="439782" y="1239316"/>
          <a:ext cx="5438503" cy="530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807">
                  <a:extLst>
                    <a:ext uri="{9D8B030D-6E8A-4147-A177-3AD203B41FA5}">
                      <a16:colId xmlns:a16="http://schemas.microsoft.com/office/drawing/2014/main" val="2353461792"/>
                    </a:ext>
                  </a:extLst>
                </a:gridCol>
                <a:gridCol w="4924696">
                  <a:extLst>
                    <a:ext uri="{9D8B030D-6E8A-4147-A177-3AD203B41FA5}">
                      <a16:colId xmlns:a16="http://schemas.microsoft.com/office/drawing/2014/main" val="594282534"/>
                    </a:ext>
                  </a:extLst>
                </a:gridCol>
              </a:tblGrid>
              <a:tr h="277631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Key Feature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43239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Anglo Saxon Social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System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was hierarchical. King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Earls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</a:t>
                      </a:r>
                      <a:r>
                        <a:rPr lang="en-GB" sz="1200" baseline="0" dirty="0" err="1" smtClean="0">
                          <a:solidFill>
                            <a:schemeClr val="tx1"/>
                          </a:solidFill>
                        </a:rPr>
                        <a:t>Thegns</a:t>
                      </a:r>
                      <a:endParaRPr lang="en-GB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</a:t>
                      </a:r>
                      <a:r>
                        <a:rPr lang="en-GB" sz="1200" baseline="0" dirty="0" err="1" smtClean="0">
                          <a:solidFill>
                            <a:schemeClr val="tx1"/>
                          </a:solidFill>
                        </a:rPr>
                        <a:t>Ceorls</a:t>
                      </a:r>
                      <a:endParaRPr lang="en-GB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Peasants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Each groups status was dependent on the land they had. Each group had to fight for their lord in wartime.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364531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King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was head of the government and made all important decisions. He would ask for guidance from his household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and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the court. The Witan could also be called (meeting of wise men) – 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earls,thegns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and senior church men.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125716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Local government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began in the Earldoms. (Wessex/Mercia/Northumbria/ East Anglia). Earls had to ensure there were no rebellions, crimes were 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punished+armies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raised. Earldoms were so large that a system of shires and hundreds were created. There were 40 shires or counties with a sheriff in each to- collect taxes, organise a shire court, raise soldiers for the king. Hundreds had a reeve to set up courts for less serious crimes.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95095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Legal system-Catching criminals.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There was no police force. Instead everyone was responsible for each others behaviour.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Every male adult was in a </a:t>
                      </a:r>
                      <a:r>
                        <a:rPr lang="en-GB" sz="1200" b="0" baseline="0" dirty="0" err="1" smtClean="0">
                          <a:solidFill>
                            <a:schemeClr val="tx1"/>
                          </a:solidFill>
                        </a:rPr>
                        <a:t>tything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(group of 10). If one broke the law the others brought him to court or they all paid a fine. If a crime was committed the hue and cry had to be called and the whole village was to join the hunt </a:t>
                      </a:r>
                      <a:r>
                        <a:rPr lang="en-GB" sz="1200" b="0" baseline="0" dirty="0" err="1" smtClean="0">
                          <a:solidFill>
                            <a:schemeClr val="tx1"/>
                          </a:solidFill>
                        </a:rPr>
                        <a:t>foor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the criminal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63311"/>
                  </a:ext>
                </a:extLst>
              </a:tr>
              <a:tr h="60783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Legal system-Trials.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Trial by jury in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the hundred/shire court. People known to the accused had to decide who was telling the truth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Trial by ordeal-in a church e.g. snatch object from boiling water, if wound healed it was a sign from God as innocent. Guilt  if wound did not heal.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9123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47809"/>
              </p:ext>
            </p:extLst>
          </p:nvPr>
        </p:nvGraphicFramePr>
        <p:xfrm>
          <a:off x="6004560" y="1239316"/>
          <a:ext cx="5564778" cy="530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">
                  <a:extLst>
                    <a:ext uri="{9D8B030D-6E8A-4147-A177-3AD203B41FA5}">
                      <a16:colId xmlns:a16="http://schemas.microsoft.com/office/drawing/2014/main" val="2597618686"/>
                    </a:ext>
                  </a:extLst>
                </a:gridCol>
                <a:gridCol w="4985658">
                  <a:extLst>
                    <a:ext uri="{9D8B030D-6E8A-4147-A177-3AD203B41FA5}">
                      <a16:colId xmlns:a16="http://schemas.microsoft.com/office/drawing/2014/main" val="122989906"/>
                    </a:ext>
                  </a:extLst>
                </a:gridCol>
              </a:tblGrid>
              <a:tr h="595536"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The economy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was mainly agricultural where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villages grew enough food for themselves. Any extra food and other materials they made could be traded in markets in small towns. Towns sometimes had mints to make money.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189398"/>
                  </a:ext>
                </a:extLst>
              </a:tr>
              <a:tr h="60057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Church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was very powerful. All in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society went to church. It was hierarchical with 2 archbishops in charge of England and bishops beneath them-often advising the king in Witan. People believed God controlled everything.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779255"/>
                  </a:ext>
                </a:extLst>
              </a:tr>
              <a:tr h="127615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</a:rPr>
                        <a:t>Godwins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were the most powerful family in England. They were the earls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of Wessex- the richest and most powerful earldom. They were wealthier than the king.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Harold –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earl of Wessex 1053. Commander of the army and supported by other earls. 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Edith 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– wife of the king of England. </a:t>
                      </a:r>
                      <a:r>
                        <a:rPr lang="en-GB" sz="1200" b="1" baseline="0" dirty="0" err="1" smtClean="0">
                          <a:solidFill>
                            <a:schemeClr val="tx1"/>
                          </a:solidFill>
                        </a:rPr>
                        <a:t>Tostig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– earl of Northumbria. Some accounts show Harold visiting Normandy and promising the English throne to 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William of Normandy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. Edward the confessor died in 1066 – it seems he specified Harold Godwinson as his successor.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6074"/>
                  </a:ext>
                </a:extLst>
              </a:tr>
              <a:tr h="935843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Rivals for the crown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as there was no direct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successor to Edward.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Harold Godwinson- accepted by earls and could defend the country.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William of Normandy- promised the throne and a strong ruler already.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Harald </a:t>
                      </a:r>
                      <a:r>
                        <a:rPr lang="en-GB" sz="1200" b="0" baseline="0" dirty="0" err="1" smtClean="0">
                          <a:solidFill>
                            <a:schemeClr val="tx1"/>
                          </a:solidFill>
                        </a:rPr>
                        <a:t>Hardrada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- old agreement from 1042 gave him a claim. Wanted land.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Edgar </a:t>
                      </a:r>
                      <a:r>
                        <a:rPr lang="en-GB" sz="1200" b="0" baseline="0" dirty="0" err="1" smtClean="0">
                          <a:solidFill>
                            <a:schemeClr val="tx1"/>
                          </a:solidFill>
                        </a:rPr>
                        <a:t>Aethling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-related to the old king but only14.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247513"/>
                  </a:ext>
                </a:extLst>
              </a:tr>
              <a:tr h="64407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10.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Fulford</a:t>
                      </a:r>
                      <a:r>
                        <a:rPr lang="en-GB" sz="1200" b="1" dirty="0" smtClean="0"/>
                        <a:t>/Stamford Bridge </a:t>
                      </a:r>
                      <a:r>
                        <a:rPr lang="en-GB" sz="1200" b="0" dirty="0" err="1" smtClean="0"/>
                        <a:t>Hardrada</a:t>
                      </a:r>
                      <a:r>
                        <a:rPr lang="en-GB" sz="1200" b="0" dirty="0" smtClean="0"/>
                        <a:t> invaded in N and defeated Edwin + </a:t>
                      </a:r>
                      <a:r>
                        <a:rPr lang="en-GB" sz="1200" b="0" dirty="0" err="1" smtClean="0"/>
                        <a:t>Morcar</a:t>
                      </a:r>
                      <a:r>
                        <a:rPr lang="en-GB" sz="1200" b="0" dirty="0" smtClean="0"/>
                        <a:t> at </a:t>
                      </a:r>
                      <a:r>
                        <a:rPr lang="en-GB" sz="1200" b="0" dirty="0" err="1" smtClean="0"/>
                        <a:t>Fulford</a:t>
                      </a:r>
                      <a:r>
                        <a:rPr lang="en-GB" sz="1200" b="0" dirty="0" smtClean="0"/>
                        <a:t>. Harold moved his army N and beat </a:t>
                      </a:r>
                      <a:r>
                        <a:rPr lang="en-GB" sz="1200" b="0" dirty="0" err="1" smtClean="0"/>
                        <a:t>Hardrada</a:t>
                      </a:r>
                      <a:r>
                        <a:rPr lang="en-GB" sz="1200" b="0" baseline="0" dirty="0" smtClean="0"/>
                        <a:t> at Stamford bridge – </a:t>
                      </a:r>
                      <a:r>
                        <a:rPr lang="en-GB" sz="1200" b="0" baseline="0" dirty="0" err="1" smtClean="0"/>
                        <a:t>Hardrada</a:t>
                      </a:r>
                      <a:r>
                        <a:rPr lang="en-GB" sz="1200" b="0" baseline="0" dirty="0" smtClean="0"/>
                        <a:t> and </a:t>
                      </a:r>
                      <a:r>
                        <a:rPr lang="en-GB" sz="1200" b="0" baseline="0" dirty="0" err="1" smtClean="0"/>
                        <a:t>Tostig</a:t>
                      </a:r>
                      <a:r>
                        <a:rPr lang="en-GB" sz="1200" b="0" baseline="0" dirty="0" smtClean="0"/>
                        <a:t> killed.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90093"/>
                  </a:ext>
                </a:extLst>
              </a:tr>
              <a:tr h="92087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Battle of Hastings </a:t>
                      </a:r>
                      <a:r>
                        <a:rPr lang="en-GB" sz="1200" b="0" dirty="0" smtClean="0"/>
                        <a:t>between </a:t>
                      </a:r>
                      <a:r>
                        <a:rPr lang="en-GB" sz="1200" b="0" dirty="0" err="1" smtClean="0"/>
                        <a:t>Harolds</a:t>
                      </a:r>
                      <a:r>
                        <a:rPr lang="en-GB" sz="1200" b="0" dirty="0" smtClean="0"/>
                        <a:t> army (6000) and </a:t>
                      </a:r>
                      <a:r>
                        <a:rPr lang="en-GB" sz="1200" b="0" dirty="0" err="1" smtClean="0"/>
                        <a:t>Willaims</a:t>
                      </a:r>
                      <a:r>
                        <a:rPr lang="en-GB" sz="1200" b="0" baseline="0" dirty="0" smtClean="0"/>
                        <a:t> (7500). Normans could not break through the Saxon shield wall but won in the end because: </a:t>
                      </a:r>
                    </a:p>
                    <a:p>
                      <a:r>
                        <a:rPr lang="en-GB" sz="1200" b="0" baseline="0" dirty="0" smtClean="0"/>
                        <a:t>Normans – less tired / leadership in battle / tactics /cavalry / luck.</a:t>
                      </a:r>
                    </a:p>
                    <a:p>
                      <a:r>
                        <a:rPr lang="en-GB" sz="1200" b="0" baseline="0" dirty="0" smtClean="0"/>
                        <a:t>Saxons-tired after 400 mile march south / fewer men / </a:t>
                      </a:r>
                      <a:r>
                        <a:rPr lang="en-GB" sz="1200" b="0" baseline="0" smtClean="0"/>
                        <a:t>bad luck.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752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4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273C96-AEF7-4FBF-A4A7-998AF76284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A31ED7-4CF3-4893-ADD7-56F9D7A658D4}"/>
</file>

<file path=customXml/itemProps3.xml><?xml version="1.0" encoding="utf-8"?>
<ds:datastoreItem xmlns:ds="http://schemas.openxmlformats.org/officeDocument/2006/customXml" ds:itemID="{2738B4F2-0E4F-4D1C-B79E-7516BF0D0B5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3cde8ce8-497b-4d58-ad3b-77e996642cc8"/>
    <ds:schemaRef ds:uri="1c2ace7b-0193-49d6-b28f-a6c5f1daf0a8"/>
    <ds:schemaRef ds:uri="http://purl.org/dc/terms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668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Knowledge Organiser: Anglo-Saxon and Norman England Key Topic 1- Anglo- Saxon society and the Norman Conquest, 1060-1066.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Organiser: Anglo-Saxon and Norman England Key Topic 1- Anglo- Saxon society and the Norman Conquest, 1060-1066.</dc:title>
  <dc:creator>Smith3, Andrew</dc:creator>
  <cp:lastModifiedBy>Smith3, Andrew</cp:lastModifiedBy>
  <cp:revision>9</cp:revision>
  <dcterms:created xsi:type="dcterms:W3CDTF">2019-03-18T15:55:46Z</dcterms:created>
  <dcterms:modified xsi:type="dcterms:W3CDTF">2019-03-28T09:20:26Z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