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DDDDD"/>
    <a:srgbClr val="EAEAEA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CF357-065F-4884-ABAC-754DD68E1ACE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75FE2-A378-4135-B5B2-9FF47F1260A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"/>
          <a:ext cx="9144000" cy="685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9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Harold’s disputed visit to Normandy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The Battle of Hastings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Hereward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the Wake leads an uprising in East Anglia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The Northumbrians’ revolt against Earl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Tostig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William subdues South East, crowned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on Christmas 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The revolt of the Norman earls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Death of King Edward and Harold’s coronation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William defeats the first rebellion in the North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The revolt of Robert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Curthose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algn="ctr"/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Tostig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Harald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Hardrada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, King of Norway, sail into the Humber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Multiple uprisings in the North, South West and Welsh borders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Bishop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Odo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of Bayeux is arrested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Battle of Gate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Fulford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William holds Christmas amid the burnt-out ruins of York</a:t>
                      </a:r>
                      <a:endParaRPr lang="en-GB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William orders the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Domesday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survey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Battle of Stamford Bridge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The Harrying of the North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Death of William the Conqueror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William crosses the Channel, landing at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Pevensey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Lanfranc is appointed as Archbishop of Canterbury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Bishop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Odo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leads an attempted uprising against William Rufus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"/>
          <a:ext cx="9144000" cy="685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9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1070–71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14 October 1066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Oct–Dec 1066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1077–80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Summer 1068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January 1066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1082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1069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Mid-September 1066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Christmas 1085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December 1069</a:t>
                      </a:r>
                      <a:endParaRPr lang="en-GB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20 September 1066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9 September 1087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1069–1070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25 September 1066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9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1088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28–29 September 1066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0E80F59BB104798E222572B3D5FDE" ma:contentTypeVersion="12" ma:contentTypeDescription="Create a new document." ma:contentTypeScope="" ma:versionID="6d3ace640bf360eaecbf916c3d376203">
  <xsd:schema xmlns:xsd="http://www.w3.org/2001/XMLSchema" xmlns:xs="http://www.w3.org/2001/XMLSchema" xmlns:p="http://schemas.microsoft.com/office/2006/metadata/properties" xmlns:ns2="3cde8ce8-497b-4d58-ad3b-77e996642cc8" xmlns:ns3="1c2ace7b-0193-49d6-b28f-a6c5f1daf0a8" targetNamespace="http://schemas.microsoft.com/office/2006/metadata/properties" ma:root="true" ma:fieldsID="68de4921ee568875b070f02223174350" ns2:_="" ns3:_="">
    <xsd:import namespace="3cde8ce8-497b-4d58-ad3b-77e996642cc8"/>
    <xsd:import namespace="1c2ace7b-0193-49d6-b28f-a6c5f1daf0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e8ce8-497b-4d58-ad3b-77e996642c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ace7b-0193-49d6-b28f-a6c5f1daf0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47F7F8-5811-46C7-BCD4-421C59E5F7D9}"/>
</file>

<file path=customXml/itemProps2.xml><?xml version="1.0" encoding="utf-8"?>
<ds:datastoreItem xmlns:ds="http://schemas.openxmlformats.org/officeDocument/2006/customXml" ds:itemID="{9255D1D7-081F-48EE-B463-D31F485BD006}"/>
</file>

<file path=customXml/itemProps3.xml><?xml version="1.0" encoding="utf-8"?>
<ds:datastoreItem xmlns:ds="http://schemas.openxmlformats.org/officeDocument/2006/customXml" ds:itemID="{5C775A3F-1C35-4C90-BD0E-34D853BAE65B}"/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185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Emma Holness</dc:creator>
  <cp:lastModifiedBy>Benjamin Grainger</cp:lastModifiedBy>
  <cp:revision>44</cp:revision>
  <dcterms:created xsi:type="dcterms:W3CDTF">2018-03-25T16:05:03Z</dcterms:created>
  <dcterms:modified xsi:type="dcterms:W3CDTF">2018-04-13T10:58:29Z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0x0101005BF0E80F59BB104798E222572B3D5FDE</vt:lpwstr>
  </property>
</Properties>
</file>