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E4F5B-3827-4C9A-B39E-15A3C20503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2983AE-EE76-426D-981C-A6A4D17257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AEFFD3-0A08-4419-93DD-D9B0B6F6C6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B4C6E-3D93-4AA1-A31F-409435048D71}" type="datetimeFigureOut">
              <a:rPr lang="en-GB" smtClean="0"/>
              <a:t>20/10/2020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203621-D245-4E18-8493-B16865C05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106F42-D0D9-480B-A688-56B9513D1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6B1C1-EDDB-4969-8735-206BDBB662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3105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5C0DB-40D9-480D-8EF4-469BF0E896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1B6EBD-5C5D-4ABB-BA12-A3737D5AE7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8662B3-4789-46E5-B852-38F734FBB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B4C6E-3D93-4AA1-A31F-409435048D71}" type="datetimeFigureOut">
              <a:rPr lang="en-GB" smtClean="0"/>
              <a:t>20/10/2020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0531BD-3538-4E9B-9E90-C3F19B156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85EA80-B78A-427E-8ACD-C9819A3E7C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6B1C1-EDDB-4969-8735-206BDBB662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3330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B92D2F7-7303-47EC-B0E1-11DFFCD9BB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730032-1721-47B8-AC4D-CD2FB62D90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AF890F-4530-40FB-88CB-0CCA58A54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B4C6E-3D93-4AA1-A31F-409435048D71}" type="datetimeFigureOut">
              <a:rPr lang="en-GB" smtClean="0"/>
              <a:t>20/10/2020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142E37-44A3-4191-A49E-3CDECA70AA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7D6E14-EC49-46FD-B5FE-B99197AC4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6B1C1-EDDB-4969-8735-206BDBB662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2183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D32D88-C07A-4BF0-B436-0096A0C56D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30DA5F-8D15-498F-BD5B-A9D71A1E18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370E00-0E64-406C-9FCA-E1FFD42DD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B4C6E-3D93-4AA1-A31F-409435048D71}" type="datetimeFigureOut">
              <a:rPr lang="en-GB" smtClean="0"/>
              <a:t>20/10/2020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5059C3-2B34-43C2-98A7-ADA498304E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F8AB52-2F7E-4852-AD5C-1EA6FE047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6B1C1-EDDB-4969-8735-206BDBB662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1420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59534D-48B2-4516-A978-73A0D4E2C1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916B26-2294-408F-9E99-520C8A442E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CEE964-0DE2-47E0-808D-A6AE1247A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B4C6E-3D93-4AA1-A31F-409435048D71}" type="datetimeFigureOut">
              <a:rPr lang="en-GB" smtClean="0"/>
              <a:t>20/10/2020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D92C82-34DE-4B68-B5DC-DAE35BB6E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F0994B-4EB9-49FB-BE83-E696D93A2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6B1C1-EDDB-4969-8735-206BDBB662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8242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972B2A-1BE3-4B85-B720-426E91DCE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F0AA04-441E-4487-A930-E7AC98881A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154085-41FD-4E40-AD2E-436CD73BDC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822147-7AF0-4ACA-8CBE-4EDFC905FD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B4C6E-3D93-4AA1-A31F-409435048D71}" type="datetimeFigureOut">
              <a:rPr lang="en-GB" smtClean="0"/>
              <a:t>20/10/2020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BF9F4B-E80D-4AFC-85C0-44AEC8534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52F018-DA9D-4493-A91E-48F171AFF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6B1C1-EDDB-4969-8735-206BDBB662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7309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CA2CE7-2A03-453C-A071-D76AEBBBF1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94F57F-84D1-421E-A5D5-5DFAF416F2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C34E9E-3977-477C-82F0-180C0BC3CB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8BB415-43A5-405B-8B08-29D758490A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5757ABC-C63D-45E5-A751-2BF215C5DA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9925B0E-A48F-409E-9297-4F7896E77A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B4C6E-3D93-4AA1-A31F-409435048D71}" type="datetimeFigureOut">
              <a:rPr lang="en-GB" smtClean="0"/>
              <a:t>20/10/2020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AB27D11-2CDB-4A77-A3A8-106D4EE230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6293B10-F3C1-4DB1-AA35-FA35D6CBB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6B1C1-EDDB-4969-8735-206BDBB662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8798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E8A12E-C475-440E-A970-BF5A353314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14F8E38-2619-4209-9C51-9C344C0152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B4C6E-3D93-4AA1-A31F-409435048D71}" type="datetimeFigureOut">
              <a:rPr lang="en-GB" smtClean="0"/>
              <a:t>20/10/2020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689FF5E-D820-44FC-90E6-20403B3EA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3F16D9-BF1F-4993-A7D5-98DF3425C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6B1C1-EDDB-4969-8735-206BDBB662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9416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F8B4852-BC57-4F3D-BE09-0D460044D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B4C6E-3D93-4AA1-A31F-409435048D71}" type="datetimeFigureOut">
              <a:rPr lang="en-GB" smtClean="0"/>
              <a:t>20/10/2020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92B6ED6-ABD8-42F6-BF54-169F9B19F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BA91E7-841F-4CE9-9E18-11864E786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6B1C1-EDDB-4969-8735-206BDBB662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4728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519DC3-F1EC-483D-B3BE-10A1A3CE17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86E1DE-CF72-4564-A144-489D0A4B64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D1084A-F38A-463C-A4B7-D54ED85046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269EFD-795A-4089-B97D-53C8C6023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B4C6E-3D93-4AA1-A31F-409435048D71}" type="datetimeFigureOut">
              <a:rPr lang="en-GB" smtClean="0"/>
              <a:t>20/10/2020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E0A0C3-4849-4E23-8F89-110669600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6A6CAB-D58A-4C8F-9856-5A3FD440A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6B1C1-EDDB-4969-8735-206BDBB662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6969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9BA0B4-4C76-4933-AE21-CEF799CAA7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9F51233-3D6D-46D0-BB5A-550CC6C318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7C53F0-B606-4401-B486-A7DF5CE5A0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1BC359-3144-4FB9-BBBD-D6B2C6868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B4C6E-3D93-4AA1-A31F-409435048D71}" type="datetimeFigureOut">
              <a:rPr lang="en-GB" smtClean="0"/>
              <a:t>20/10/2020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DA3F19-2AF2-4D1A-8E91-B0FED17DD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0D8D4C-76C6-4775-97E6-F9F329060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6B1C1-EDDB-4969-8735-206BDBB662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5953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B5565BE-8CA9-43A8-8612-AD176DC77E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5BAEA5-C53F-473E-85BD-288CF7569D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03E5F8-5867-4A86-A4A3-4E300E3BEF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B4C6E-3D93-4AA1-A31F-409435048D71}" type="datetimeFigureOut">
              <a:rPr lang="en-GB" smtClean="0"/>
              <a:t>20/10/2020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35B71B-1970-48D2-B5FB-2965BF2DDE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E198AE-B1EA-49EE-8C7B-6816E22388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16B1C1-EDDB-4969-8735-206BDBB662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5190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F5E54A-F3AB-4292-8953-9EC1858CD1F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2.3 Revision Questions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76B228-E110-4D4B-AC27-936A2DBE8D0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7097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CD13C5B2-6B12-4AE5-A4B4-1FDB46996657}"/>
              </a:ext>
            </a:extLst>
          </p:cNvPr>
          <p:cNvSpPr txBox="1"/>
          <p:nvPr/>
        </p:nvSpPr>
        <p:spPr>
          <a:xfrm>
            <a:off x="520995" y="627320"/>
            <a:ext cx="11408735" cy="45246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Identify three methods of production that a business might use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Explain one benefit of a business using a flow production process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are the benefits of batch production?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Give examples of products that would be made using flow, batch and job production 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Explain how a business might increase productivity by using technology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State three things a business should consider when choosing a supplier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types of stock might a business hold?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problems might a business experience if it holds too much stock?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factors contribute to the quality of a product?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State three differences between quality control and quality assurance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Why might people onion of quality differ?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Using examples explain what productivity is an how it is measured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List the stages in the sales process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Describe why it is importance for staff to have good product knowledge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might the sales process and customer service impact on a business?</a:t>
            </a:r>
          </a:p>
        </p:txBody>
      </p:sp>
    </p:spTree>
    <p:extLst>
      <p:ext uri="{BB962C8B-B14F-4D97-AF65-F5344CB8AC3E}">
        <p14:creationId xmlns:p14="http://schemas.microsoft.com/office/powerpoint/2010/main" val="8807432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BF0E80F59BB104798E222572B3D5FDE" ma:contentTypeVersion="12" ma:contentTypeDescription="Create a new document." ma:contentTypeScope="" ma:versionID="6d3ace640bf360eaecbf916c3d376203">
  <xsd:schema xmlns:xsd="http://www.w3.org/2001/XMLSchema" xmlns:xs="http://www.w3.org/2001/XMLSchema" xmlns:p="http://schemas.microsoft.com/office/2006/metadata/properties" xmlns:ns2="3cde8ce8-497b-4d58-ad3b-77e996642cc8" xmlns:ns3="1c2ace7b-0193-49d6-b28f-a6c5f1daf0a8" targetNamespace="http://schemas.microsoft.com/office/2006/metadata/properties" ma:root="true" ma:fieldsID="68de4921ee568875b070f02223174350" ns2:_="" ns3:_="">
    <xsd:import namespace="3cde8ce8-497b-4d58-ad3b-77e996642cc8"/>
    <xsd:import namespace="1c2ace7b-0193-49d6-b28f-a6c5f1daf0a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Location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de8ce8-497b-4d58-ad3b-77e996642cc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2ace7b-0193-49d6-b28f-a6c5f1daf0a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4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C6CAC9E-65EE-4CB2-A0CD-A1ACB9127145}"/>
</file>

<file path=customXml/itemProps2.xml><?xml version="1.0" encoding="utf-8"?>
<ds:datastoreItem xmlns:ds="http://schemas.openxmlformats.org/officeDocument/2006/customXml" ds:itemID="{4A26A348-B303-4C53-A00A-C3DAB02BA121}"/>
</file>

<file path=customXml/itemProps3.xml><?xml version="1.0" encoding="utf-8"?>
<ds:datastoreItem xmlns:ds="http://schemas.openxmlformats.org/officeDocument/2006/customXml" ds:itemID="{DD89CA9F-3AE5-4B65-A3B5-16D4F0E3A68C}"/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160</Words>
  <Application>Microsoft Office PowerPoint</Application>
  <PresentationFormat>Widescreen</PresentationFormat>
  <Paragraphs>16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2.3 Revision Questions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2.2 Revision Questions</dc:title>
  <dc:creator>Chapman2, Rachel</dc:creator>
  <cp:lastModifiedBy>Chapman2, Rachel</cp:lastModifiedBy>
  <cp:revision>2</cp:revision>
  <dcterms:created xsi:type="dcterms:W3CDTF">2020-10-20T11:02:02Z</dcterms:created>
  <dcterms:modified xsi:type="dcterms:W3CDTF">2020-10-20T11:03:31Z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0x0101005BF0E80F59BB104798E222572B3D5FDE</vt:lpwstr>
  </property>
</Properties>
</file>