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7F61-87A8-47E3-BCD7-DD8D9D35F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7998C-028F-4D2B-8BC9-E425A1B5E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30102-F38C-44DE-948E-388BC21C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3F72D-62C0-4161-B4D8-984FC7FA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F00E4-0E15-433F-B961-5D18AB7C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8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BADD-A078-4233-B07E-E671F9AA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FBE00-2781-4202-8667-98CF76231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61D8C-BF12-409B-8B34-34104226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B1D3D-1A47-455F-9736-DD4852A5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E8FD3-B215-4BCC-A56C-49A003CD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53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5C501-43B7-4FBB-8BA0-0814839DD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B1DA4-34E2-4BE1-BE25-97D6795FD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5D3E-BF67-4ACB-B793-43A39F2F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5136E-2897-41E8-9B04-8E78B5C9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F697F-9C8D-4C97-81A0-99B0CECA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48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822C-7AAC-44E0-BAE2-060B3FDB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ECFD-5804-485E-A201-27F27E343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DE306-46D5-4D53-A23C-719DACC8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DE5F-4310-40AA-8F69-DD65E9D8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9E78D-2839-48B4-8DD3-4EC27D9D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75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F398-8434-4A42-99BE-B317687C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D3890-6973-41E8-B444-ED2A9946D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9AD82-37E3-4A5A-8E4F-C28A6F0B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0699B-010E-44AB-876E-7D1E3CF5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07CB-78DF-4B31-A0CD-3AEF3A64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19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4CC7-1657-4B57-9618-443625C7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A7611-2497-4BFB-B38D-DA6CE720C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2B95A-CB27-453B-BF7D-ED110FBC5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9BC19-B268-42AA-9282-3D4AA704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3FB85-AAB4-4BE1-B5DA-7BDBADC0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A6C2F-B33D-40FD-A6D2-CE8C097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17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506A-70F4-4D12-A355-52C6C723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50572-F9AA-4AD6-B628-CCCB06A8C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6AFE0-FD89-4029-B9E8-621951838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E954B-A870-45AB-9973-A30DBDDA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75DED-EFF3-43F1-91B5-0EC0520F4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33EB4-0318-4F3A-83A7-D8C94BA2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6D33C-C96B-4F44-82C1-4A64540D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3B8E8-5520-4AFB-94A5-601F867B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99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E22A-8099-41E5-95B3-71F690F2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F73BA-F84C-469F-A7E3-0BDEDE99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4B3F8-0D77-4B62-AA72-303419F4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F8045-50B5-4E17-B127-75F5994B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21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64929-13A8-4AEE-A620-2CA4634A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D6F0A-C450-4571-9B93-D07594D6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D7483-BC02-4702-9FBE-F43C81EA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49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F30F-39D4-4FEC-8CE6-3B32AC8A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4620F-5ABF-4A51-A33D-4542C1849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A72CA-2B38-4A57-B492-7372BC9FC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A4057-D741-4541-A2BC-DBE2F4F5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30682-3E4E-48A3-925B-D13336E0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D8AAC-5521-415D-9272-61E83C23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5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A192-5CF2-4E3B-82B8-85F45EFB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AB7D3-712E-4CC0-87B1-C070CA1B8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437FC-B339-4837-BF2F-BA71AC80E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0EA61-59D4-4932-9ABD-9563027E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31DB9-9E27-46CE-BC68-9A08A74C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F2D64-039E-4CF8-B32A-A519F4DE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02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367A2-6029-47F7-A73A-7ADA855EA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D75B3-1B85-4880-9557-826387471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AA7E4-14D8-424E-AEB4-353ACBF81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F214-81A2-476B-866D-9E43C99D7468}" type="datetimeFigureOut">
              <a:rPr lang="en-GB" smtClean="0"/>
              <a:t>20/10/2020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9D3DE-074B-4EAB-BBE2-2D627054A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93472-541C-4B43-AA0E-B48F2CA59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8ED86-7E02-4B9A-9F33-87D52D3BF9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8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DB9BC-F781-44E3-B262-23D3A9268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11500" b="1" dirty="0">
                <a:latin typeface="Century Gothic" panose="020B0502020202020204" pitchFamily="34" charset="0"/>
              </a:rPr>
              <a:t>Health &amp; Social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042EB-8721-43F9-809D-411225245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GB" b="1" u="sng" dirty="0"/>
              <a:t>Revision Guidance</a:t>
            </a:r>
          </a:p>
          <a:p>
            <a:pPr algn="l"/>
            <a:r>
              <a:rPr lang="en-GB" b="1" u="sng" dirty="0"/>
              <a:t>Component 3: Health &amp; Wellbeing Topic A</a:t>
            </a:r>
          </a:p>
          <a:p>
            <a:pPr algn="l"/>
            <a:r>
              <a:rPr lang="en-GB" b="1" u="sng" dirty="0"/>
              <a:t>Health &amp; Wellbeing</a:t>
            </a:r>
          </a:p>
          <a:p>
            <a:pPr algn="l"/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85122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4087F-EEB4-4AC5-8B23-400289B12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3" t="16007" r="16808" b="8058"/>
          <a:stretch/>
        </p:blipFill>
        <p:spPr>
          <a:xfrm>
            <a:off x="771378" y="224632"/>
            <a:ext cx="10649243" cy="66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1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94D9B-75B4-435C-AE96-1E4C159D9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18651" r="15653" b="13213"/>
          <a:stretch/>
        </p:blipFill>
        <p:spPr>
          <a:xfrm>
            <a:off x="0" y="0"/>
            <a:ext cx="1241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7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B5CD3-7014-41BC-BE3C-70CA2A09C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4" t="16599" r="15769" b="11161"/>
          <a:stretch/>
        </p:blipFill>
        <p:spPr>
          <a:xfrm>
            <a:off x="504092" y="164735"/>
            <a:ext cx="11183816" cy="65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5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CF0D0-5C1D-4332-99FA-43309693B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2" t="16189" r="15770" b="9929"/>
          <a:stretch/>
        </p:blipFill>
        <p:spPr>
          <a:xfrm>
            <a:off x="364587" y="37145"/>
            <a:ext cx="11462825" cy="68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3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B395C-CAE7-4A23-B2D5-DFA7FC88F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8241" r="16807" b="8698"/>
          <a:stretch/>
        </p:blipFill>
        <p:spPr>
          <a:xfrm>
            <a:off x="858128" y="205957"/>
            <a:ext cx="11043139" cy="66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8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CD471-47DA-4D62-AB6F-DFF236C73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3" t="17420" r="16346" b="8082"/>
          <a:stretch/>
        </p:blipFill>
        <p:spPr>
          <a:xfrm>
            <a:off x="672905" y="317856"/>
            <a:ext cx="10846190" cy="65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93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AE9EC-C772-4A0F-B45F-1713EDF7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5" t="18856" r="18192" b="9108"/>
          <a:stretch/>
        </p:blipFill>
        <p:spPr>
          <a:xfrm>
            <a:off x="759654" y="220215"/>
            <a:ext cx="10930597" cy="66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87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273AA7-A061-4287-A211-EC91437C4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7010" r="16346" b="9519"/>
          <a:stretch/>
        </p:blipFill>
        <p:spPr>
          <a:xfrm>
            <a:off x="890954" y="297224"/>
            <a:ext cx="10410092" cy="626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7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AA81F-6D43-4521-ABD8-B207DF5DC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4" t="16394" r="16923" b="18344"/>
          <a:stretch/>
        </p:blipFill>
        <p:spPr>
          <a:xfrm>
            <a:off x="626389" y="495886"/>
            <a:ext cx="10939222" cy="5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3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90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73EF2-F329-47EE-872C-B165C547B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1" t="18804" r="19385" b="21898"/>
          <a:stretch/>
        </p:blipFill>
        <p:spPr>
          <a:xfrm>
            <a:off x="905434" y="643467"/>
            <a:ext cx="103811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9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65973-40CC-4222-A370-EB9A94700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8" t="18036" r="22692" b="10134"/>
          <a:stretch/>
        </p:blipFill>
        <p:spPr>
          <a:xfrm>
            <a:off x="2269754" y="643467"/>
            <a:ext cx="765249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31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228B0-B00C-47CD-BD05-71DD3F8A8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7" t="17214" r="22808" b="9313"/>
          <a:stretch/>
        </p:blipFill>
        <p:spPr>
          <a:xfrm>
            <a:off x="2363066" y="643467"/>
            <a:ext cx="746586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3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5DAC1-3564-4B2C-A672-510416348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3" t="25973" r="22923" b="9519"/>
          <a:stretch/>
        </p:blipFill>
        <p:spPr>
          <a:xfrm>
            <a:off x="1862016" y="643467"/>
            <a:ext cx="846796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0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F7DB2-2C04-4F83-AF12-186A7BDE4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2" t="15573" r="16000" b="11161"/>
          <a:stretch/>
        </p:blipFill>
        <p:spPr>
          <a:xfrm>
            <a:off x="506437" y="407962"/>
            <a:ext cx="10855333" cy="64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4736A-F9B2-4A64-B430-446BC74FF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5" t="19268" r="16923" b="7466"/>
          <a:stretch/>
        </p:blipFill>
        <p:spPr>
          <a:xfrm>
            <a:off x="1502439" y="643467"/>
            <a:ext cx="918712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5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28792-118D-4453-8F63-7BD4F7FF0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2" t="16804" r="15654" b="9929"/>
          <a:stretch/>
        </p:blipFill>
        <p:spPr>
          <a:xfrm>
            <a:off x="984740" y="217632"/>
            <a:ext cx="10902460" cy="64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6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4F41E-047D-4CA2-AFD8-8BAE18AC7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9" t="16804" r="16000" b="11160"/>
          <a:stretch/>
        </p:blipFill>
        <p:spPr>
          <a:xfrm>
            <a:off x="506436" y="100126"/>
            <a:ext cx="11380764" cy="665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8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0E80F59BB104798E222572B3D5FDE" ma:contentTypeVersion="12" ma:contentTypeDescription="Create a new document." ma:contentTypeScope="" ma:versionID="6d3ace640bf360eaecbf916c3d376203">
  <xsd:schema xmlns:xsd="http://www.w3.org/2001/XMLSchema" xmlns:xs="http://www.w3.org/2001/XMLSchema" xmlns:p="http://schemas.microsoft.com/office/2006/metadata/properties" xmlns:ns2="3cde8ce8-497b-4d58-ad3b-77e996642cc8" xmlns:ns3="1c2ace7b-0193-49d6-b28f-a6c5f1daf0a8" targetNamespace="http://schemas.microsoft.com/office/2006/metadata/properties" ma:root="true" ma:fieldsID="68de4921ee568875b070f02223174350" ns2:_="" ns3:_="">
    <xsd:import namespace="3cde8ce8-497b-4d58-ad3b-77e996642cc8"/>
    <xsd:import namespace="1c2ace7b-0193-49d6-b28f-a6c5f1daf0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e8ce8-497b-4d58-ad3b-77e996642c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ace7b-0193-49d6-b28f-a6c5f1daf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6AF438-C4A6-497B-A6E8-CD26B35CD518}"/>
</file>

<file path=customXml/itemProps2.xml><?xml version="1.0" encoding="utf-8"?>
<ds:datastoreItem xmlns:ds="http://schemas.openxmlformats.org/officeDocument/2006/customXml" ds:itemID="{A7B560CF-681A-41AC-943B-F0EDBEE49285}"/>
</file>

<file path=customXml/itemProps3.xml><?xml version="1.0" encoding="utf-8"?>
<ds:datastoreItem xmlns:ds="http://schemas.openxmlformats.org/officeDocument/2006/customXml" ds:itemID="{9ACB633C-659F-4D1B-BC82-D3169801127C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</Words>
  <Application>Microsoft Office PowerPoint</Application>
  <PresentationFormat>Widescreen</PresentationFormat>
  <Paragraphs>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Health &amp; Social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&amp; Social Care</dc:title>
  <dc:creator>Morgan4, Julie</dc:creator>
  <cp:lastModifiedBy>Morgan4, Julie</cp:lastModifiedBy>
  <cp:revision>6</cp:revision>
  <dcterms:created xsi:type="dcterms:W3CDTF">2020-10-20T16:18:50Z</dcterms:created>
  <dcterms:modified xsi:type="dcterms:W3CDTF">2020-10-20T16:59:12Z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0x0101005BF0E80F59BB104798E222572B3D5FDE</vt:lpwstr>
  </property>
</Properties>
</file>