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460" r:id="rId5"/>
    <p:sldId id="462" r:id="rId6"/>
    <p:sldId id="467" r:id="rId7"/>
    <p:sldId id="463" r:id="rId8"/>
    <p:sldId id="469" r:id="rId9"/>
    <p:sldId id="470" r:id="rId10"/>
    <p:sldId id="468" r:id="rId11"/>
    <p:sldId id="471" r:id="rId12"/>
    <p:sldId id="465" r:id="rId13"/>
    <p:sldId id="474" r:id="rId14"/>
    <p:sldId id="475" r:id="rId15"/>
    <p:sldId id="473" r:id="rId16"/>
    <p:sldId id="464" r:id="rId17"/>
    <p:sldId id="4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3DA3"/>
    <a:srgbClr val="279D8F"/>
    <a:srgbClr val="D28CD4"/>
    <a:srgbClr val="990099"/>
    <a:srgbClr val="B36CB8"/>
    <a:srgbClr val="A78B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36DAB0-E936-4D2B-A6B0-78BC897DAE96}" v="38" dt="2021-03-09T10:35:28.4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5" autoAdjust="0"/>
    <p:restoredTop sz="64372" autoAdjust="0"/>
  </p:normalViewPr>
  <p:slideViewPr>
    <p:cSldViewPr snapToGrid="0">
      <p:cViewPr varScale="1">
        <p:scale>
          <a:sx n="43" d="100"/>
          <a:sy n="43" d="100"/>
        </p:scale>
        <p:origin x="157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viter, Danielle" userId="6c0fa9d3-5056-45b1-98d3-b9d2743d9984" providerId="ADAL" clId="{8C7D8C1E-F7A2-4831-9FD7-BDA24780FE87}"/>
    <pc:docChg chg="modSld">
      <pc:chgData name="Siviter, Danielle" userId="6c0fa9d3-5056-45b1-98d3-b9d2743d9984" providerId="ADAL" clId="{8C7D8C1E-F7A2-4831-9FD7-BDA24780FE87}" dt="2021-03-09T20:17:20.561" v="13" actId="20577"/>
      <pc:docMkLst>
        <pc:docMk/>
      </pc:docMkLst>
      <pc:sldChg chg="modNotesTx">
        <pc:chgData name="Siviter, Danielle" userId="6c0fa9d3-5056-45b1-98d3-b9d2743d9984" providerId="ADAL" clId="{8C7D8C1E-F7A2-4831-9FD7-BDA24780FE87}" dt="2021-03-09T20:16:17.483" v="0" actId="20577"/>
        <pc:sldMkLst>
          <pc:docMk/>
          <pc:sldMk cId="1136736021" sldId="460"/>
        </pc:sldMkLst>
      </pc:sldChg>
      <pc:sldChg chg="modNotesTx">
        <pc:chgData name="Siviter, Danielle" userId="6c0fa9d3-5056-45b1-98d3-b9d2743d9984" providerId="ADAL" clId="{8C7D8C1E-F7A2-4831-9FD7-BDA24780FE87}" dt="2021-03-09T20:16:22.283" v="1" actId="20577"/>
        <pc:sldMkLst>
          <pc:docMk/>
          <pc:sldMk cId="10259431" sldId="462"/>
        </pc:sldMkLst>
      </pc:sldChg>
      <pc:sldChg chg="modNotesTx">
        <pc:chgData name="Siviter, Danielle" userId="6c0fa9d3-5056-45b1-98d3-b9d2743d9984" providerId="ADAL" clId="{8C7D8C1E-F7A2-4831-9FD7-BDA24780FE87}" dt="2021-03-09T20:16:35.020" v="4" actId="20577"/>
        <pc:sldMkLst>
          <pc:docMk/>
          <pc:sldMk cId="3278554538" sldId="463"/>
        </pc:sldMkLst>
      </pc:sldChg>
      <pc:sldChg chg="modNotesTx">
        <pc:chgData name="Siviter, Danielle" userId="6c0fa9d3-5056-45b1-98d3-b9d2743d9984" providerId="ADAL" clId="{8C7D8C1E-F7A2-4831-9FD7-BDA24780FE87}" dt="2021-03-09T20:17:16.938" v="12" actId="20577"/>
        <pc:sldMkLst>
          <pc:docMk/>
          <pc:sldMk cId="596954816" sldId="464"/>
        </pc:sldMkLst>
      </pc:sldChg>
      <pc:sldChg chg="modNotesTx">
        <pc:chgData name="Siviter, Danielle" userId="6c0fa9d3-5056-45b1-98d3-b9d2743d9984" providerId="ADAL" clId="{8C7D8C1E-F7A2-4831-9FD7-BDA24780FE87}" dt="2021-03-09T20:17:07.334" v="9" actId="20577"/>
        <pc:sldMkLst>
          <pc:docMk/>
          <pc:sldMk cId="2165745496" sldId="465"/>
        </pc:sldMkLst>
      </pc:sldChg>
      <pc:sldChg chg="modNotesTx">
        <pc:chgData name="Siviter, Danielle" userId="6c0fa9d3-5056-45b1-98d3-b9d2743d9984" providerId="ADAL" clId="{8C7D8C1E-F7A2-4831-9FD7-BDA24780FE87}" dt="2021-03-09T20:17:20.561" v="13" actId="20577"/>
        <pc:sldMkLst>
          <pc:docMk/>
          <pc:sldMk cId="897325301" sldId="466"/>
        </pc:sldMkLst>
      </pc:sldChg>
      <pc:sldChg chg="modNotesTx">
        <pc:chgData name="Siviter, Danielle" userId="6c0fa9d3-5056-45b1-98d3-b9d2743d9984" providerId="ADAL" clId="{8C7D8C1E-F7A2-4831-9FD7-BDA24780FE87}" dt="2021-03-09T20:16:28.885" v="3" actId="20577"/>
        <pc:sldMkLst>
          <pc:docMk/>
          <pc:sldMk cId="1964504013" sldId="467"/>
        </pc:sldMkLst>
      </pc:sldChg>
      <pc:sldChg chg="modNotesTx">
        <pc:chgData name="Siviter, Danielle" userId="6c0fa9d3-5056-45b1-98d3-b9d2743d9984" providerId="ADAL" clId="{8C7D8C1E-F7A2-4831-9FD7-BDA24780FE87}" dt="2021-03-09T20:17:01.275" v="7" actId="20577"/>
        <pc:sldMkLst>
          <pc:docMk/>
          <pc:sldMk cId="3032242606" sldId="468"/>
        </pc:sldMkLst>
      </pc:sldChg>
      <pc:sldChg chg="modNotesTx">
        <pc:chgData name="Siviter, Danielle" userId="6c0fa9d3-5056-45b1-98d3-b9d2743d9984" providerId="ADAL" clId="{8C7D8C1E-F7A2-4831-9FD7-BDA24780FE87}" dt="2021-03-09T20:16:38.634" v="5" actId="20577"/>
        <pc:sldMkLst>
          <pc:docMk/>
          <pc:sldMk cId="2319089378" sldId="469"/>
        </pc:sldMkLst>
      </pc:sldChg>
      <pc:sldChg chg="modNotesTx">
        <pc:chgData name="Siviter, Danielle" userId="6c0fa9d3-5056-45b1-98d3-b9d2743d9984" providerId="ADAL" clId="{8C7D8C1E-F7A2-4831-9FD7-BDA24780FE87}" dt="2021-03-09T20:16:42.866" v="6" actId="20577"/>
        <pc:sldMkLst>
          <pc:docMk/>
          <pc:sldMk cId="2381216062" sldId="470"/>
        </pc:sldMkLst>
      </pc:sldChg>
      <pc:sldChg chg="modNotesTx">
        <pc:chgData name="Siviter, Danielle" userId="6c0fa9d3-5056-45b1-98d3-b9d2743d9984" providerId="ADAL" clId="{8C7D8C1E-F7A2-4831-9FD7-BDA24780FE87}" dt="2021-03-09T20:17:04.620" v="8" actId="20577"/>
        <pc:sldMkLst>
          <pc:docMk/>
          <pc:sldMk cId="3481883260" sldId="471"/>
        </pc:sldMkLst>
      </pc:sldChg>
      <pc:sldChg chg="modNotesTx">
        <pc:chgData name="Siviter, Danielle" userId="6c0fa9d3-5056-45b1-98d3-b9d2743d9984" providerId="ADAL" clId="{8C7D8C1E-F7A2-4831-9FD7-BDA24780FE87}" dt="2021-03-09T20:17:13.932" v="11" actId="20577"/>
        <pc:sldMkLst>
          <pc:docMk/>
          <pc:sldMk cId="3385276961" sldId="473"/>
        </pc:sldMkLst>
      </pc:sldChg>
      <pc:sldChg chg="modNotesTx">
        <pc:chgData name="Siviter, Danielle" userId="6c0fa9d3-5056-45b1-98d3-b9d2743d9984" providerId="ADAL" clId="{8C7D8C1E-F7A2-4831-9FD7-BDA24780FE87}" dt="2021-03-09T20:17:10.246" v="10" actId="20577"/>
        <pc:sldMkLst>
          <pc:docMk/>
          <pc:sldMk cId="316656560" sldId="474"/>
        </pc:sldMkLst>
      </pc:sldChg>
    </pc:docChg>
  </pc:docChgLst>
  <pc:docChgLst>
    <pc:chgData name="Cowburn, Claire" userId="d5b8b53e-35c6-4e84-b2e0-cd76c791951c" providerId="ADAL" clId="{E036DAB0-E936-4D2B-A6B0-78BC897DAE96}"/>
    <pc:docChg chg="custSel modSld">
      <pc:chgData name="Cowburn, Claire" userId="d5b8b53e-35c6-4e84-b2e0-cd76c791951c" providerId="ADAL" clId="{E036DAB0-E936-4D2B-A6B0-78BC897DAE96}" dt="2021-03-09T10:36:49.377" v="41" actId="33524"/>
      <pc:docMkLst>
        <pc:docMk/>
      </pc:docMkLst>
      <pc:sldChg chg="modSp mod">
        <pc:chgData name="Cowburn, Claire" userId="d5b8b53e-35c6-4e84-b2e0-cd76c791951c" providerId="ADAL" clId="{E036DAB0-E936-4D2B-A6B0-78BC897DAE96}" dt="2021-03-09T10:31:54.908" v="0" actId="6549"/>
        <pc:sldMkLst>
          <pc:docMk/>
          <pc:sldMk cId="10259431" sldId="462"/>
        </pc:sldMkLst>
        <pc:spChg chg="mod">
          <ac:chgData name="Cowburn, Claire" userId="d5b8b53e-35c6-4e84-b2e0-cd76c791951c" providerId="ADAL" clId="{E036DAB0-E936-4D2B-A6B0-78BC897DAE96}" dt="2021-03-09T10:31:54.908" v="0" actId="6549"/>
          <ac:spMkLst>
            <pc:docMk/>
            <pc:sldMk cId="10259431" sldId="462"/>
            <ac:spMk id="2" creationId="{97C64E94-A3DB-4770-8AC6-FE1BFD4F89F1}"/>
          </ac:spMkLst>
        </pc:spChg>
      </pc:sldChg>
      <pc:sldChg chg="modSp">
        <pc:chgData name="Cowburn, Claire" userId="d5b8b53e-35c6-4e84-b2e0-cd76c791951c" providerId="ADAL" clId="{E036DAB0-E936-4D2B-A6B0-78BC897DAE96}" dt="2021-03-09T10:33:17.295" v="23" actId="20577"/>
        <pc:sldMkLst>
          <pc:docMk/>
          <pc:sldMk cId="3278554538" sldId="463"/>
        </pc:sldMkLst>
        <pc:spChg chg="mod">
          <ac:chgData name="Cowburn, Claire" userId="d5b8b53e-35c6-4e84-b2e0-cd76c791951c" providerId="ADAL" clId="{E036DAB0-E936-4D2B-A6B0-78BC897DAE96}" dt="2021-03-09T10:33:17.295" v="23" actId="20577"/>
          <ac:spMkLst>
            <pc:docMk/>
            <pc:sldMk cId="3278554538" sldId="463"/>
            <ac:spMk id="19" creationId="{B4CA486E-715B-49B4-BBBC-F0E47B9CC658}"/>
          </ac:spMkLst>
        </pc:spChg>
      </pc:sldChg>
      <pc:sldChg chg="modSp mod">
        <pc:chgData name="Cowburn, Claire" userId="d5b8b53e-35c6-4e84-b2e0-cd76c791951c" providerId="ADAL" clId="{E036DAB0-E936-4D2B-A6B0-78BC897DAE96}" dt="2021-03-09T10:33:40.087" v="25" actId="207"/>
        <pc:sldMkLst>
          <pc:docMk/>
          <pc:sldMk cId="2319089378" sldId="469"/>
        </pc:sldMkLst>
        <pc:spChg chg="mod">
          <ac:chgData name="Cowburn, Claire" userId="d5b8b53e-35c6-4e84-b2e0-cd76c791951c" providerId="ADAL" clId="{E036DAB0-E936-4D2B-A6B0-78BC897DAE96}" dt="2021-03-09T10:33:37.849" v="24" actId="207"/>
          <ac:spMkLst>
            <pc:docMk/>
            <pc:sldMk cId="2319089378" sldId="469"/>
            <ac:spMk id="21" creationId="{462E5290-6641-479A-A77D-76E170A05301}"/>
          </ac:spMkLst>
        </pc:spChg>
        <pc:spChg chg="mod">
          <ac:chgData name="Cowburn, Claire" userId="d5b8b53e-35c6-4e84-b2e0-cd76c791951c" providerId="ADAL" clId="{E036DAB0-E936-4D2B-A6B0-78BC897DAE96}" dt="2021-03-09T10:33:40.087" v="25" actId="207"/>
          <ac:spMkLst>
            <pc:docMk/>
            <pc:sldMk cId="2319089378" sldId="469"/>
            <ac:spMk id="22" creationId="{40D9D3ED-41AD-4F4F-820C-7D0D48623E23}"/>
          </ac:spMkLst>
        </pc:spChg>
      </pc:sldChg>
      <pc:sldChg chg="modSp">
        <pc:chgData name="Cowburn, Claire" userId="d5b8b53e-35c6-4e84-b2e0-cd76c791951c" providerId="ADAL" clId="{E036DAB0-E936-4D2B-A6B0-78BC897DAE96}" dt="2021-03-09T10:33:49.960" v="34" actId="20577"/>
        <pc:sldMkLst>
          <pc:docMk/>
          <pc:sldMk cId="2381216062" sldId="470"/>
        </pc:sldMkLst>
        <pc:graphicFrameChg chg="mod">
          <ac:chgData name="Cowburn, Claire" userId="d5b8b53e-35c6-4e84-b2e0-cd76c791951c" providerId="ADAL" clId="{E036DAB0-E936-4D2B-A6B0-78BC897DAE96}" dt="2021-03-09T10:33:49.960" v="34" actId="20577"/>
          <ac:graphicFrameMkLst>
            <pc:docMk/>
            <pc:sldMk cId="2381216062" sldId="470"/>
            <ac:graphicFrameMk id="14" creationId="{D2B8CD44-D4AF-48AF-A63A-FED1A3BAAC81}"/>
          </ac:graphicFrameMkLst>
        </pc:graphicFrameChg>
      </pc:sldChg>
      <pc:sldChg chg="modSp mod">
        <pc:chgData name="Cowburn, Claire" userId="d5b8b53e-35c6-4e84-b2e0-cd76c791951c" providerId="ADAL" clId="{E036DAB0-E936-4D2B-A6B0-78BC897DAE96}" dt="2021-03-09T10:36:49.377" v="41" actId="33524"/>
        <pc:sldMkLst>
          <pc:docMk/>
          <pc:sldMk cId="3385276961" sldId="473"/>
        </pc:sldMkLst>
        <pc:spChg chg="mod">
          <ac:chgData name="Cowburn, Claire" userId="d5b8b53e-35c6-4e84-b2e0-cd76c791951c" providerId="ADAL" clId="{E036DAB0-E936-4D2B-A6B0-78BC897DAE96}" dt="2021-03-09T10:36:49.377" v="41" actId="33524"/>
          <ac:spMkLst>
            <pc:docMk/>
            <pc:sldMk cId="3385276961" sldId="473"/>
            <ac:spMk id="12" creationId="{5A500CF1-3C20-46DF-868A-FABCD7B81F3C}"/>
          </ac:spMkLst>
        </pc:spChg>
      </pc:sldChg>
      <pc:sldChg chg="modSp">
        <pc:chgData name="Cowburn, Claire" userId="d5b8b53e-35c6-4e84-b2e0-cd76c791951c" providerId="ADAL" clId="{E036DAB0-E936-4D2B-A6B0-78BC897DAE96}" dt="2021-03-09T10:35:28.463" v="40" actId="20577"/>
        <pc:sldMkLst>
          <pc:docMk/>
          <pc:sldMk cId="316656560" sldId="474"/>
        </pc:sldMkLst>
        <pc:spChg chg="mod">
          <ac:chgData name="Cowburn, Claire" userId="d5b8b53e-35c6-4e84-b2e0-cd76c791951c" providerId="ADAL" clId="{E036DAB0-E936-4D2B-A6B0-78BC897DAE96}" dt="2021-03-09T10:35:28.463" v="40" actId="20577"/>
          <ac:spMkLst>
            <pc:docMk/>
            <pc:sldMk cId="316656560" sldId="474"/>
            <ac:spMk id="18" creationId="{212DA5A5-ECB2-4029-A4C7-F1509C7836A9}"/>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image" Target="../media/image12.jpeg"/><Relationship Id="rId5" Type="http://schemas.openxmlformats.org/officeDocument/2006/relationships/image" Target="../media/image16.jpeg"/><Relationship Id="rId4"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image" Target="../media/image12.jpeg"/><Relationship Id="rId5" Type="http://schemas.openxmlformats.org/officeDocument/2006/relationships/image" Target="../media/image16.jpeg"/><Relationship Id="rId4"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B761DC-C09E-A345-86BD-FC3455A895DE}" type="doc">
      <dgm:prSet loTypeId="urn:microsoft.com/office/officeart/2005/8/layout/hProcess9" loCatId="" qsTypeId="urn:microsoft.com/office/officeart/2005/8/quickstyle/simple4" qsCatId="simple" csTypeId="urn:microsoft.com/office/officeart/2005/8/colors/colorful4" csCatId="colorful" phldr="1"/>
      <dgm:spPr/>
    </dgm:pt>
    <dgm:pt modelId="{8FBB4588-2FD6-B246-9E3B-9CA2DAE6A8B1}">
      <dgm:prSet phldrT="[Text]" custT="1"/>
      <dgm:spPr>
        <a:solidFill>
          <a:srgbClr val="D28CD4"/>
        </a:solidFill>
      </dgm:spPr>
      <dgm:t>
        <a:bodyPr/>
        <a:lstStyle/>
        <a:p>
          <a:r>
            <a:rPr lang="en-US" sz="2800" b="1" dirty="0">
              <a:solidFill>
                <a:schemeClr val="accent5">
                  <a:lumMod val="20000"/>
                  <a:lumOff val="80000"/>
                </a:schemeClr>
              </a:solidFill>
            </a:rPr>
            <a:t>Explore</a:t>
          </a:r>
          <a:endParaRPr lang="en-US" sz="2100" b="1" dirty="0">
            <a:solidFill>
              <a:schemeClr val="accent5">
                <a:lumMod val="20000"/>
                <a:lumOff val="80000"/>
              </a:schemeClr>
            </a:solidFill>
          </a:endParaRPr>
        </a:p>
        <a:p>
          <a:r>
            <a:rPr lang="en-US" sz="2400" b="1" dirty="0"/>
            <a:t>Component 1</a:t>
          </a:r>
          <a:r>
            <a:rPr lang="en-US" sz="2100" dirty="0"/>
            <a:t>: Human Lifespan Development (30%)</a:t>
          </a:r>
        </a:p>
      </dgm:t>
    </dgm:pt>
    <dgm:pt modelId="{9AB87446-B690-4543-9D12-64709081383E}" type="parTrans" cxnId="{058C3ACA-B42F-3049-961C-17907B4CF86B}">
      <dgm:prSet/>
      <dgm:spPr/>
      <dgm:t>
        <a:bodyPr/>
        <a:lstStyle/>
        <a:p>
          <a:endParaRPr lang="en-US"/>
        </a:p>
      </dgm:t>
    </dgm:pt>
    <dgm:pt modelId="{DCB1979D-2960-F044-9D7C-383B7346A222}" type="sibTrans" cxnId="{058C3ACA-B42F-3049-961C-17907B4CF86B}">
      <dgm:prSet/>
      <dgm:spPr/>
      <dgm:t>
        <a:bodyPr/>
        <a:lstStyle/>
        <a:p>
          <a:endParaRPr lang="en-US"/>
        </a:p>
      </dgm:t>
    </dgm:pt>
    <dgm:pt modelId="{7E1DFEC2-6939-7C46-BB81-EDB1C0B4B718}">
      <dgm:prSet phldrT="[Text]" custT="1"/>
      <dgm:spPr>
        <a:solidFill>
          <a:srgbClr val="B36CB8"/>
        </a:solidFill>
      </dgm:spPr>
      <dgm:t>
        <a:bodyPr/>
        <a:lstStyle/>
        <a:p>
          <a:r>
            <a:rPr lang="en-US" sz="2800" b="1" dirty="0"/>
            <a:t>Develop</a:t>
          </a:r>
        </a:p>
        <a:p>
          <a:r>
            <a:rPr lang="en-US" sz="2400" b="1" dirty="0"/>
            <a:t>Component 2</a:t>
          </a:r>
          <a:r>
            <a:rPr lang="en-US" sz="2100" dirty="0"/>
            <a:t>: Health &amp; Social Care Services and Values (30%)</a:t>
          </a:r>
        </a:p>
      </dgm:t>
    </dgm:pt>
    <dgm:pt modelId="{45B30CCE-2407-AC4E-A653-E321E78C8F18}" type="parTrans" cxnId="{A4044FEB-9650-4D4E-A461-A2CCA6BB018B}">
      <dgm:prSet/>
      <dgm:spPr/>
      <dgm:t>
        <a:bodyPr/>
        <a:lstStyle/>
        <a:p>
          <a:endParaRPr lang="en-US"/>
        </a:p>
      </dgm:t>
    </dgm:pt>
    <dgm:pt modelId="{5C3796F1-E6A1-8C46-AE97-B7AB575ACC1D}" type="sibTrans" cxnId="{A4044FEB-9650-4D4E-A461-A2CCA6BB018B}">
      <dgm:prSet/>
      <dgm:spPr/>
      <dgm:t>
        <a:bodyPr/>
        <a:lstStyle/>
        <a:p>
          <a:endParaRPr lang="en-US"/>
        </a:p>
      </dgm:t>
    </dgm:pt>
    <dgm:pt modelId="{3628CE3A-AEE1-F044-8B16-696FE7E05C17}">
      <dgm:prSet phldrT="[Text]" custT="1"/>
      <dgm:spPr>
        <a:solidFill>
          <a:srgbClr val="A13DA3"/>
        </a:solidFill>
      </dgm:spPr>
      <dgm:t>
        <a:bodyPr/>
        <a:lstStyle/>
        <a:p>
          <a:r>
            <a:rPr lang="en-US" sz="2800" b="1" dirty="0"/>
            <a:t>Apply</a:t>
          </a:r>
          <a:endParaRPr lang="en-US" sz="2100" b="1" dirty="0"/>
        </a:p>
        <a:p>
          <a:r>
            <a:rPr lang="en-US" sz="2400" b="1" dirty="0"/>
            <a:t>Component 3</a:t>
          </a:r>
          <a:r>
            <a:rPr lang="en-US" sz="2100" dirty="0"/>
            <a:t>: Health and Wellbeing (40%)</a:t>
          </a:r>
        </a:p>
      </dgm:t>
    </dgm:pt>
    <dgm:pt modelId="{D1E492FC-33D5-2642-A3CC-14AD1940DFEE}" type="parTrans" cxnId="{FF2DA266-6B8C-8440-995B-583F7CE89003}">
      <dgm:prSet/>
      <dgm:spPr/>
      <dgm:t>
        <a:bodyPr/>
        <a:lstStyle/>
        <a:p>
          <a:endParaRPr lang="en-US"/>
        </a:p>
      </dgm:t>
    </dgm:pt>
    <dgm:pt modelId="{89541698-B261-864D-A51A-691C6BF534E5}" type="sibTrans" cxnId="{FF2DA266-6B8C-8440-995B-583F7CE89003}">
      <dgm:prSet/>
      <dgm:spPr/>
      <dgm:t>
        <a:bodyPr/>
        <a:lstStyle/>
        <a:p>
          <a:endParaRPr lang="en-US"/>
        </a:p>
      </dgm:t>
    </dgm:pt>
    <dgm:pt modelId="{7CCFD901-B832-C54C-8870-355C143DAE84}" type="pres">
      <dgm:prSet presAssocID="{F2B761DC-C09E-A345-86BD-FC3455A895DE}" presName="CompostProcess" presStyleCnt="0">
        <dgm:presLayoutVars>
          <dgm:dir/>
          <dgm:resizeHandles val="exact"/>
        </dgm:presLayoutVars>
      </dgm:prSet>
      <dgm:spPr/>
    </dgm:pt>
    <dgm:pt modelId="{1D85DC84-4177-794C-A0C5-1AE9AF69925D}" type="pres">
      <dgm:prSet presAssocID="{F2B761DC-C09E-A345-86BD-FC3455A895DE}" presName="arrow" presStyleLbl="bgShp" presStyleIdx="0" presStyleCnt="1"/>
      <dgm:spPr>
        <a:solidFill>
          <a:srgbClr val="A78BB7"/>
        </a:solidFill>
      </dgm:spPr>
    </dgm:pt>
    <dgm:pt modelId="{8C589B5C-A7EA-1F41-896E-5408B7570F4E}" type="pres">
      <dgm:prSet presAssocID="{F2B761DC-C09E-A345-86BD-FC3455A895DE}" presName="linearProcess" presStyleCnt="0"/>
      <dgm:spPr/>
    </dgm:pt>
    <dgm:pt modelId="{F49016A1-304A-054D-9E6B-563C9BFB6D78}" type="pres">
      <dgm:prSet presAssocID="{8FBB4588-2FD6-B246-9E3B-9CA2DAE6A8B1}" presName="textNode" presStyleLbl="node1" presStyleIdx="0" presStyleCnt="3" custScaleX="104573" custScaleY="104402">
        <dgm:presLayoutVars>
          <dgm:bulletEnabled val="1"/>
        </dgm:presLayoutVars>
      </dgm:prSet>
      <dgm:spPr/>
    </dgm:pt>
    <dgm:pt modelId="{BB7B7D4E-0FE7-8D4F-B731-1D19F2C6C476}" type="pres">
      <dgm:prSet presAssocID="{DCB1979D-2960-F044-9D7C-383B7346A222}" presName="sibTrans" presStyleCnt="0"/>
      <dgm:spPr/>
    </dgm:pt>
    <dgm:pt modelId="{8A2B57C3-C39D-B542-BE67-A72B176AC6FB}" type="pres">
      <dgm:prSet presAssocID="{7E1DFEC2-6939-7C46-BB81-EDB1C0B4B718}" presName="textNode" presStyleLbl="node1" presStyleIdx="1" presStyleCnt="3" custScaleX="109897" custScaleY="99014">
        <dgm:presLayoutVars>
          <dgm:bulletEnabled val="1"/>
        </dgm:presLayoutVars>
      </dgm:prSet>
      <dgm:spPr/>
    </dgm:pt>
    <dgm:pt modelId="{B9843165-73D7-1D4E-840D-A79DCED5B228}" type="pres">
      <dgm:prSet presAssocID="{5C3796F1-E6A1-8C46-AE97-B7AB575ACC1D}" presName="sibTrans" presStyleCnt="0"/>
      <dgm:spPr/>
    </dgm:pt>
    <dgm:pt modelId="{5F50300D-8AC5-2447-B88B-A93F3E6794D8}" type="pres">
      <dgm:prSet presAssocID="{3628CE3A-AEE1-F044-8B16-696FE7E05C17}" presName="textNode" presStyleLbl="node1" presStyleIdx="2" presStyleCnt="3" custScaleX="107719" custScaleY="93625">
        <dgm:presLayoutVars>
          <dgm:bulletEnabled val="1"/>
        </dgm:presLayoutVars>
      </dgm:prSet>
      <dgm:spPr/>
    </dgm:pt>
  </dgm:ptLst>
  <dgm:cxnLst>
    <dgm:cxn modelId="{6F611830-3810-B949-A5FA-FBB90C4A2DB6}" type="presOf" srcId="{8FBB4588-2FD6-B246-9E3B-9CA2DAE6A8B1}" destId="{F49016A1-304A-054D-9E6B-563C9BFB6D78}" srcOrd="0" destOrd="0" presId="urn:microsoft.com/office/officeart/2005/8/layout/hProcess9"/>
    <dgm:cxn modelId="{FF2DA266-6B8C-8440-995B-583F7CE89003}" srcId="{F2B761DC-C09E-A345-86BD-FC3455A895DE}" destId="{3628CE3A-AEE1-F044-8B16-696FE7E05C17}" srcOrd="2" destOrd="0" parTransId="{D1E492FC-33D5-2642-A3CC-14AD1940DFEE}" sibTransId="{89541698-B261-864D-A51A-691C6BF534E5}"/>
    <dgm:cxn modelId="{C6645053-36C9-664D-B9F6-17C5F17AC26E}" type="presOf" srcId="{F2B761DC-C09E-A345-86BD-FC3455A895DE}" destId="{7CCFD901-B832-C54C-8870-355C143DAE84}" srcOrd="0" destOrd="0" presId="urn:microsoft.com/office/officeart/2005/8/layout/hProcess9"/>
    <dgm:cxn modelId="{FA5911C4-5B91-1E4E-BEDB-5A2C1B4AD100}" type="presOf" srcId="{7E1DFEC2-6939-7C46-BB81-EDB1C0B4B718}" destId="{8A2B57C3-C39D-B542-BE67-A72B176AC6FB}" srcOrd="0" destOrd="0" presId="urn:microsoft.com/office/officeart/2005/8/layout/hProcess9"/>
    <dgm:cxn modelId="{058C3ACA-B42F-3049-961C-17907B4CF86B}" srcId="{F2B761DC-C09E-A345-86BD-FC3455A895DE}" destId="{8FBB4588-2FD6-B246-9E3B-9CA2DAE6A8B1}" srcOrd="0" destOrd="0" parTransId="{9AB87446-B690-4543-9D12-64709081383E}" sibTransId="{DCB1979D-2960-F044-9D7C-383B7346A222}"/>
    <dgm:cxn modelId="{A4044FEB-9650-4D4E-A461-A2CCA6BB018B}" srcId="{F2B761DC-C09E-A345-86BD-FC3455A895DE}" destId="{7E1DFEC2-6939-7C46-BB81-EDB1C0B4B718}" srcOrd="1" destOrd="0" parTransId="{45B30CCE-2407-AC4E-A653-E321E78C8F18}" sibTransId="{5C3796F1-E6A1-8C46-AE97-B7AB575ACC1D}"/>
    <dgm:cxn modelId="{96C31BFB-BCF2-D540-9995-7A29FCECE628}" type="presOf" srcId="{3628CE3A-AEE1-F044-8B16-696FE7E05C17}" destId="{5F50300D-8AC5-2447-B88B-A93F3E6794D8}" srcOrd="0" destOrd="0" presId="urn:microsoft.com/office/officeart/2005/8/layout/hProcess9"/>
    <dgm:cxn modelId="{0C25C64E-13EF-FF4D-AE3E-FBB31779D646}" type="presParOf" srcId="{7CCFD901-B832-C54C-8870-355C143DAE84}" destId="{1D85DC84-4177-794C-A0C5-1AE9AF69925D}" srcOrd="0" destOrd="0" presId="urn:microsoft.com/office/officeart/2005/8/layout/hProcess9"/>
    <dgm:cxn modelId="{CF695CFF-2E24-BC40-9474-21A29ECD9962}" type="presParOf" srcId="{7CCFD901-B832-C54C-8870-355C143DAE84}" destId="{8C589B5C-A7EA-1F41-896E-5408B7570F4E}" srcOrd="1" destOrd="0" presId="urn:microsoft.com/office/officeart/2005/8/layout/hProcess9"/>
    <dgm:cxn modelId="{0D11BD90-4EC1-E54A-8DF5-88FBF746E37E}" type="presParOf" srcId="{8C589B5C-A7EA-1F41-896E-5408B7570F4E}" destId="{F49016A1-304A-054D-9E6B-563C9BFB6D78}" srcOrd="0" destOrd="0" presId="urn:microsoft.com/office/officeart/2005/8/layout/hProcess9"/>
    <dgm:cxn modelId="{9F411E99-9336-B044-8D80-63E24FBF3D50}" type="presParOf" srcId="{8C589B5C-A7EA-1F41-896E-5408B7570F4E}" destId="{BB7B7D4E-0FE7-8D4F-B731-1D19F2C6C476}" srcOrd="1" destOrd="0" presId="urn:microsoft.com/office/officeart/2005/8/layout/hProcess9"/>
    <dgm:cxn modelId="{D4D0F3EB-4CED-C347-9E6D-BECA70228AAE}" type="presParOf" srcId="{8C589B5C-A7EA-1F41-896E-5408B7570F4E}" destId="{8A2B57C3-C39D-B542-BE67-A72B176AC6FB}" srcOrd="2" destOrd="0" presId="urn:microsoft.com/office/officeart/2005/8/layout/hProcess9"/>
    <dgm:cxn modelId="{CFA92D92-D347-8C4D-8D59-7ED717718FB2}" type="presParOf" srcId="{8C589B5C-A7EA-1F41-896E-5408B7570F4E}" destId="{B9843165-73D7-1D4E-840D-A79DCED5B228}" srcOrd="3" destOrd="0" presId="urn:microsoft.com/office/officeart/2005/8/layout/hProcess9"/>
    <dgm:cxn modelId="{64F33F54-945A-C94B-83D1-23D8BA10448C}" type="presParOf" srcId="{8C589B5C-A7EA-1F41-896E-5408B7570F4E}" destId="{5F50300D-8AC5-2447-B88B-A93F3E6794D8}"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1F65EF-7A1D-424B-94E2-E1CA6E9767FC}" type="doc">
      <dgm:prSet loTypeId="urn:microsoft.com/office/officeart/2005/8/layout/vList3" loCatId="" qsTypeId="urn:microsoft.com/office/officeart/2005/8/quickstyle/simple4" qsCatId="simple" csTypeId="urn:microsoft.com/office/officeart/2005/8/colors/accent1_2" csCatId="accent1" phldr="1"/>
      <dgm:spPr/>
      <dgm:t>
        <a:bodyPr/>
        <a:lstStyle/>
        <a:p>
          <a:endParaRPr lang="en-US"/>
        </a:p>
      </dgm:t>
    </dgm:pt>
    <dgm:pt modelId="{FD645179-CF6D-6B46-B439-807BD05032B3}">
      <dgm:prSet phldrT="[Text]" custT="1"/>
      <dgm:spPr/>
      <dgm:t>
        <a:bodyPr/>
        <a:lstStyle/>
        <a:p>
          <a:r>
            <a:rPr lang="en-GB" sz="2400" dirty="0"/>
            <a:t>Factors affecting health and wellbeing</a:t>
          </a:r>
          <a:endParaRPr lang="en-US" sz="2400" dirty="0"/>
        </a:p>
      </dgm:t>
    </dgm:pt>
    <dgm:pt modelId="{D1AF64F2-8F42-2545-88ED-7763B80FFA3B}" type="parTrans" cxnId="{8848D9E2-9ABA-2247-B483-E47B57BC4564}">
      <dgm:prSet/>
      <dgm:spPr/>
      <dgm:t>
        <a:bodyPr/>
        <a:lstStyle/>
        <a:p>
          <a:endParaRPr lang="en-US" sz="2400"/>
        </a:p>
      </dgm:t>
    </dgm:pt>
    <dgm:pt modelId="{8919AAD9-FD1C-C845-9D7D-75E6178D86B8}" type="sibTrans" cxnId="{8848D9E2-9ABA-2247-B483-E47B57BC4564}">
      <dgm:prSet/>
      <dgm:spPr/>
      <dgm:t>
        <a:bodyPr/>
        <a:lstStyle/>
        <a:p>
          <a:endParaRPr lang="en-US" sz="2400"/>
        </a:p>
      </dgm:t>
    </dgm:pt>
    <dgm:pt modelId="{90A5C0B0-F929-6C4B-867A-77373475B534}">
      <dgm:prSet phldrT="[Text]" custT="1"/>
      <dgm:spPr/>
      <dgm:t>
        <a:bodyPr/>
        <a:lstStyle/>
        <a:p>
          <a:r>
            <a:rPr lang="en-GB" sz="2000" dirty="0"/>
            <a:t>Interpret indicators that can be used to measure physiological health, interpreting data using published guidance</a:t>
          </a:r>
          <a:endParaRPr lang="en-US" sz="2000" dirty="0"/>
        </a:p>
      </dgm:t>
    </dgm:pt>
    <dgm:pt modelId="{6011683A-71AE-2044-90A0-671D269CDE39}" type="parTrans" cxnId="{B5903233-80DA-F045-BBF2-517CA3E1A114}">
      <dgm:prSet/>
      <dgm:spPr/>
      <dgm:t>
        <a:bodyPr/>
        <a:lstStyle/>
        <a:p>
          <a:endParaRPr lang="en-US" sz="2400"/>
        </a:p>
      </dgm:t>
    </dgm:pt>
    <dgm:pt modelId="{DD608EFC-D771-0141-AE97-EEB393AF077C}" type="sibTrans" cxnId="{B5903233-80DA-F045-BBF2-517CA3E1A114}">
      <dgm:prSet/>
      <dgm:spPr/>
      <dgm:t>
        <a:bodyPr/>
        <a:lstStyle/>
        <a:p>
          <a:endParaRPr lang="en-US" sz="2400"/>
        </a:p>
      </dgm:t>
    </dgm:pt>
    <dgm:pt modelId="{9B893A52-C315-E140-B38E-6920C8736726}">
      <dgm:prSet custT="1"/>
      <dgm:spPr/>
      <dgm:t>
        <a:bodyPr/>
        <a:lstStyle/>
        <a:p>
          <a:pPr algn="ctr"/>
          <a:r>
            <a:rPr lang="en-GB" sz="2000" dirty="0"/>
            <a:t>    </a:t>
          </a:r>
          <a:r>
            <a:rPr lang="en-GB" sz="2400" dirty="0"/>
            <a:t>Interpret lifestyle data in relation to risks posed to physical health</a:t>
          </a:r>
          <a:endParaRPr lang="en-US" sz="2000" dirty="0"/>
        </a:p>
      </dgm:t>
    </dgm:pt>
    <dgm:pt modelId="{0AE147CA-9F27-3247-96A7-6EAD012333AB}" type="parTrans" cxnId="{66C6E745-9BAD-134D-B8A8-634C68AE30B5}">
      <dgm:prSet/>
      <dgm:spPr/>
      <dgm:t>
        <a:bodyPr/>
        <a:lstStyle/>
        <a:p>
          <a:endParaRPr lang="en-US" sz="2400"/>
        </a:p>
      </dgm:t>
    </dgm:pt>
    <dgm:pt modelId="{4E9EF07D-5180-2543-8730-426AC9A762D4}" type="sibTrans" cxnId="{66C6E745-9BAD-134D-B8A8-634C68AE30B5}">
      <dgm:prSet/>
      <dgm:spPr/>
      <dgm:t>
        <a:bodyPr/>
        <a:lstStyle/>
        <a:p>
          <a:endParaRPr lang="en-US" sz="2400"/>
        </a:p>
      </dgm:t>
    </dgm:pt>
    <dgm:pt modelId="{333292BB-C28A-374C-93D7-F51F64FEE732}">
      <dgm:prSet custT="1"/>
      <dgm:spPr/>
      <dgm:t>
        <a:bodyPr/>
        <a:lstStyle/>
        <a:p>
          <a:r>
            <a:rPr lang="en-US" sz="2400" dirty="0"/>
            <a:t>   Explore features of health and wellbeing improvement plans</a:t>
          </a:r>
        </a:p>
      </dgm:t>
    </dgm:pt>
    <dgm:pt modelId="{6B90F18D-E8A3-3144-99D1-D24E694EBA1B}" type="parTrans" cxnId="{B786B2A8-55B9-7649-B241-9BD21F2A8E56}">
      <dgm:prSet/>
      <dgm:spPr/>
      <dgm:t>
        <a:bodyPr/>
        <a:lstStyle/>
        <a:p>
          <a:endParaRPr lang="en-US" sz="2400"/>
        </a:p>
      </dgm:t>
    </dgm:pt>
    <dgm:pt modelId="{5DE21642-F6F3-0C4B-8DB1-AAC164F0FD68}" type="sibTrans" cxnId="{B786B2A8-55B9-7649-B241-9BD21F2A8E56}">
      <dgm:prSet/>
      <dgm:spPr/>
      <dgm:t>
        <a:bodyPr/>
        <a:lstStyle/>
        <a:p>
          <a:endParaRPr lang="en-US" sz="2400"/>
        </a:p>
      </dgm:t>
    </dgm:pt>
    <dgm:pt modelId="{913A4DF6-9D98-7141-B67C-A2BEB25122F5}">
      <dgm:prSet custT="1"/>
      <dgm:spPr/>
      <dgm:t>
        <a:bodyPr/>
        <a:lstStyle/>
        <a:p>
          <a:r>
            <a:rPr lang="en-US" sz="2400" dirty="0"/>
            <a:t>Explore obstacles to implementing plans</a:t>
          </a:r>
        </a:p>
      </dgm:t>
    </dgm:pt>
    <dgm:pt modelId="{BC8071F4-A42D-DF43-B881-274C98CF8F7D}" type="parTrans" cxnId="{119A972E-E08B-1F41-A2D3-6A568869A074}">
      <dgm:prSet/>
      <dgm:spPr/>
      <dgm:t>
        <a:bodyPr/>
        <a:lstStyle/>
        <a:p>
          <a:endParaRPr lang="en-US" sz="2400"/>
        </a:p>
      </dgm:t>
    </dgm:pt>
    <dgm:pt modelId="{EEDC679B-0483-394A-BEAB-7D6B20C3381E}" type="sibTrans" cxnId="{119A972E-E08B-1F41-A2D3-6A568869A074}">
      <dgm:prSet/>
      <dgm:spPr/>
      <dgm:t>
        <a:bodyPr/>
        <a:lstStyle/>
        <a:p>
          <a:endParaRPr lang="en-US" sz="2400"/>
        </a:p>
      </dgm:t>
    </dgm:pt>
    <dgm:pt modelId="{D3F91BB9-A16C-F94C-AA74-DDCD2AD9C4A1}" type="pres">
      <dgm:prSet presAssocID="{C31F65EF-7A1D-424B-94E2-E1CA6E9767FC}" presName="linearFlow" presStyleCnt="0">
        <dgm:presLayoutVars>
          <dgm:dir/>
          <dgm:resizeHandles val="exact"/>
        </dgm:presLayoutVars>
      </dgm:prSet>
      <dgm:spPr/>
    </dgm:pt>
    <dgm:pt modelId="{7A90114F-2C08-5641-9284-5FA51AAEDEE9}" type="pres">
      <dgm:prSet presAssocID="{FD645179-CF6D-6B46-B439-807BD05032B3}" presName="composite" presStyleCnt="0"/>
      <dgm:spPr/>
    </dgm:pt>
    <dgm:pt modelId="{EB73CF88-6CDE-E640-84CB-BD4B09DC22D8}" type="pres">
      <dgm:prSet presAssocID="{FD645179-CF6D-6B46-B439-807BD05032B3}"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CD24971F-5565-9D47-9EF3-B8EC77942C7A}" type="pres">
      <dgm:prSet presAssocID="{FD645179-CF6D-6B46-B439-807BD05032B3}" presName="txShp" presStyleLbl="node1" presStyleIdx="0" presStyleCnt="5" custScaleX="112926">
        <dgm:presLayoutVars>
          <dgm:bulletEnabled val="1"/>
        </dgm:presLayoutVars>
      </dgm:prSet>
      <dgm:spPr/>
    </dgm:pt>
    <dgm:pt modelId="{DC4B5218-09FD-5441-8EA7-34C666E182E3}" type="pres">
      <dgm:prSet presAssocID="{8919AAD9-FD1C-C845-9D7D-75E6178D86B8}" presName="spacing" presStyleCnt="0"/>
      <dgm:spPr/>
    </dgm:pt>
    <dgm:pt modelId="{5459B60A-ED2B-114D-8D49-B3D591868BE5}" type="pres">
      <dgm:prSet presAssocID="{90A5C0B0-F929-6C4B-867A-77373475B534}" presName="composite" presStyleCnt="0"/>
      <dgm:spPr/>
    </dgm:pt>
    <dgm:pt modelId="{2944D12C-521F-7D4A-A236-19CF5D42B851}" type="pres">
      <dgm:prSet presAssocID="{90A5C0B0-F929-6C4B-867A-77373475B534}"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02CCE8C2-D08E-E648-B638-341A31268892}" type="pres">
      <dgm:prSet presAssocID="{90A5C0B0-F929-6C4B-867A-77373475B534}" presName="txShp" presStyleLbl="node1" presStyleIdx="1" presStyleCnt="5" custScaleX="112966">
        <dgm:presLayoutVars>
          <dgm:bulletEnabled val="1"/>
        </dgm:presLayoutVars>
      </dgm:prSet>
      <dgm:spPr/>
    </dgm:pt>
    <dgm:pt modelId="{9650CC67-1C34-CB40-928E-84503355A37F}" type="pres">
      <dgm:prSet presAssocID="{DD608EFC-D771-0141-AE97-EEB393AF077C}" presName="spacing" presStyleCnt="0"/>
      <dgm:spPr/>
    </dgm:pt>
    <dgm:pt modelId="{5F0BCFDE-346A-1D4C-9D01-76F99F9232A9}" type="pres">
      <dgm:prSet presAssocID="{9B893A52-C315-E140-B38E-6920C8736726}" presName="composite" presStyleCnt="0"/>
      <dgm:spPr/>
    </dgm:pt>
    <dgm:pt modelId="{E1F1BA53-CC51-AD49-94DD-4878AEFE88EE}" type="pres">
      <dgm:prSet presAssocID="{9B893A52-C315-E140-B38E-6920C8736726}" presName="imgShp" presStyleLbl="fgImgPlace1" presStyleIdx="2" presStyleCnt="5" custLinFactNeighborX="-5163" custLinFactNeighborY="-1721"/>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B45F3802-86BC-F64F-BACF-F003D9134D06}" type="pres">
      <dgm:prSet presAssocID="{9B893A52-C315-E140-B38E-6920C8736726}" presName="txShp" presStyleLbl="node1" presStyleIdx="2" presStyleCnt="5" custScaleX="113198">
        <dgm:presLayoutVars>
          <dgm:bulletEnabled val="1"/>
        </dgm:presLayoutVars>
      </dgm:prSet>
      <dgm:spPr/>
    </dgm:pt>
    <dgm:pt modelId="{8DC151E0-210F-D44B-8101-1F108F6C415D}" type="pres">
      <dgm:prSet presAssocID="{4E9EF07D-5180-2543-8730-426AC9A762D4}" presName="spacing" presStyleCnt="0"/>
      <dgm:spPr/>
    </dgm:pt>
    <dgm:pt modelId="{78C75BE0-F3A6-6643-90CE-671DE5EC85D7}" type="pres">
      <dgm:prSet presAssocID="{333292BB-C28A-374C-93D7-F51F64FEE732}" presName="composite" presStyleCnt="0"/>
      <dgm:spPr/>
    </dgm:pt>
    <dgm:pt modelId="{40CF4F21-F476-B841-9BF1-15DEA22DE172}" type="pres">
      <dgm:prSet presAssocID="{333292BB-C28A-374C-93D7-F51F64FEE732}"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5000" b="-5000"/>
          </a:stretch>
        </a:blipFill>
      </dgm:spPr>
    </dgm:pt>
    <dgm:pt modelId="{B9C9CDEC-B02A-9E4D-B0FF-ADEDD06C191B}" type="pres">
      <dgm:prSet presAssocID="{333292BB-C28A-374C-93D7-F51F64FEE732}" presName="txShp" presStyleLbl="node1" presStyleIdx="3" presStyleCnt="5" custScaleX="113198">
        <dgm:presLayoutVars>
          <dgm:bulletEnabled val="1"/>
        </dgm:presLayoutVars>
      </dgm:prSet>
      <dgm:spPr/>
    </dgm:pt>
    <dgm:pt modelId="{BC097B28-A635-1C4C-A214-C2B31CDC47C6}" type="pres">
      <dgm:prSet presAssocID="{5DE21642-F6F3-0C4B-8DB1-AAC164F0FD68}" presName="spacing" presStyleCnt="0"/>
      <dgm:spPr/>
    </dgm:pt>
    <dgm:pt modelId="{E5E8136A-5108-6D4D-9D32-1789217E1733}" type="pres">
      <dgm:prSet presAssocID="{913A4DF6-9D98-7141-B67C-A2BEB25122F5}" presName="composite" presStyleCnt="0"/>
      <dgm:spPr/>
    </dgm:pt>
    <dgm:pt modelId="{959707F6-2F5D-6044-9B09-1DBD33643B5F}" type="pres">
      <dgm:prSet presAssocID="{913A4DF6-9D98-7141-B67C-A2BEB25122F5}"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dgm:spPr>
    </dgm:pt>
    <dgm:pt modelId="{7CED36D1-8D2F-E849-9F74-4129E2C8EE00}" type="pres">
      <dgm:prSet presAssocID="{913A4DF6-9D98-7141-B67C-A2BEB25122F5}" presName="txShp" presStyleLbl="node1" presStyleIdx="4" presStyleCnt="5" custScaleX="114013">
        <dgm:presLayoutVars>
          <dgm:bulletEnabled val="1"/>
        </dgm:presLayoutVars>
      </dgm:prSet>
      <dgm:spPr/>
    </dgm:pt>
  </dgm:ptLst>
  <dgm:cxnLst>
    <dgm:cxn modelId="{EA10CE11-D390-404E-BB7E-850C37889BA0}" type="presOf" srcId="{9B893A52-C315-E140-B38E-6920C8736726}" destId="{B45F3802-86BC-F64F-BACF-F003D9134D06}" srcOrd="0" destOrd="0" presId="urn:microsoft.com/office/officeart/2005/8/layout/vList3"/>
    <dgm:cxn modelId="{119A972E-E08B-1F41-A2D3-6A568869A074}" srcId="{C31F65EF-7A1D-424B-94E2-E1CA6E9767FC}" destId="{913A4DF6-9D98-7141-B67C-A2BEB25122F5}" srcOrd="4" destOrd="0" parTransId="{BC8071F4-A42D-DF43-B881-274C98CF8F7D}" sibTransId="{EEDC679B-0483-394A-BEAB-7D6B20C3381E}"/>
    <dgm:cxn modelId="{B5903233-80DA-F045-BBF2-517CA3E1A114}" srcId="{C31F65EF-7A1D-424B-94E2-E1CA6E9767FC}" destId="{90A5C0B0-F929-6C4B-867A-77373475B534}" srcOrd="1" destOrd="0" parTransId="{6011683A-71AE-2044-90A0-671D269CDE39}" sibTransId="{DD608EFC-D771-0141-AE97-EEB393AF077C}"/>
    <dgm:cxn modelId="{08E9CE5B-D745-4C41-BA7C-06C93536DC34}" type="presOf" srcId="{333292BB-C28A-374C-93D7-F51F64FEE732}" destId="{B9C9CDEC-B02A-9E4D-B0FF-ADEDD06C191B}" srcOrd="0" destOrd="0" presId="urn:microsoft.com/office/officeart/2005/8/layout/vList3"/>
    <dgm:cxn modelId="{66C6E745-9BAD-134D-B8A8-634C68AE30B5}" srcId="{C31F65EF-7A1D-424B-94E2-E1CA6E9767FC}" destId="{9B893A52-C315-E140-B38E-6920C8736726}" srcOrd="2" destOrd="0" parTransId="{0AE147CA-9F27-3247-96A7-6EAD012333AB}" sibTransId="{4E9EF07D-5180-2543-8730-426AC9A762D4}"/>
    <dgm:cxn modelId="{1BB6ABA4-8783-3A41-B946-6ED5F0F2356C}" type="presOf" srcId="{FD645179-CF6D-6B46-B439-807BD05032B3}" destId="{CD24971F-5565-9D47-9EF3-B8EC77942C7A}" srcOrd="0" destOrd="0" presId="urn:microsoft.com/office/officeart/2005/8/layout/vList3"/>
    <dgm:cxn modelId="{B786B2A8-55B9-7649-B241-9BD21F2A8E56}" srcId="{C31F65EF-7A1D-424B-94E2-E1CA6E9767FC}" destId="{333292BB-C28A-374C-93D7-F51F64FEE732}" srcOrd="3" destOrd="0" parTransId="{6B90F18D-E8A3-3144-99D1-D24E694EBA1B}" sibTransId="{5DE21642-F6F3-0C4B-8DB1-AAC164F0FD68}"/>
    <dgm:cxn modelId="{B15EFAC3-BE52-E546-A1ED-038F1B18BC3E}" type="presOf" srcId="{90A5C0B0-F929-6C4B-867A-77373475B534}" destId="{02CCE8C2-D08E-E648-B638-341A31268892}" srcOrd="0" destOrd="0" presId="urn:microsoft.com/office/officeart/2005/8/layout/vList3"/>
    <dgm:cxn modelId="{C8B3B3C8-723A-9341-8807-791711934A34}" type="presOf" srcId="{C31F65EF-7A1D-424B-94E2-E1CA6E9767FC}" destId="{D3F91BB9-A16C-F94C-AA74-DDCD2AD9C4A1}" srcOrd="0" destOrd="0" presId="urn:microsoft.com/office/officeart/2005/8/layout/vList3"/>
    <dgm:cxn modelId="{A66721DF-DFCD-D645-B3B8-2E6C2A1CBE78}" type="presOf" srcId="{913A4DF6-9D98-7141-B67C-A2BEB25122F5}" destId="{7CED36D1-8D2F-E849-9F74-4129E2C8EE00}" srcOrd="0" destOrd="0" presId="urn:microsoft.com/office/officeart/2005/8/layout/vList3"/>
    <dgm:cxn modelId="{8848D9E2-9ABA-2247-B483-E47B57BC4564}" srcId="{C31F65EF-7A1D-424B-94E2-E1CA6E9767FC}" destId="{FD645179-CF6D-6B46-B439-807BD05032B3}" srcOrd="0" destOrd="0" parTransId="{D1AF64F2-8F42-2545-88ED-7763B80FFA3B}" sibTransId="{8919AAD9-FD1C-C845-9D7D-75E6178D86B8}"/>
    <dgm:cxn modelId="{F125FD69-3A2D-6E44-9F93-647F134587F7}" type="presParOf" srcId="{D3F91BB9-A16C-F94C-AA74-DDCD2AD9C4A1}" destId="{7A90114F-2C08-5641-9284-5FA51AAEDEE9}" srcOrd="0" destOrd="0" presId="urn:microsoft.com/office/officeart/2005/8/layout/vList3"/>
    <dgm:cxn modelId="{55D89D3D-3C19-0A4C-87F7-A607DB6AD5FE}" type="presParOf" srcId="{7A90114F-2C08-5641-9284-5FA51AAEDEE9}" destId="{EB73CF88-6CDE-E640-84CB-BD4B09DC22D8}" srcOrd="0" destOrd="0" presId="urn:microsoft.com/office/officeart/2005/8/layout/vList3"/>
    <dgm:cxn modelId="{46EDBF85-0493-8749-A119-BA8189FDAFC6}" type="presParOf" srcId="{7A90114F-2C08-5641-9284-5FA51AAEDEE9}" destId="{CD24971F-5565-9D47-9EF3-B8EC77942C7A}" srcOrd="1" destOrd="0" presId="urn:microsoft.com/office/officeart/2005/8/layout/vList3"/>
    <dgm:cxn modelId="{A8A30513-871A-8541-840F-C9DE8A776768}" type="presParOf" srcId="{D3F91BB9-A16C-F94C-AA74-DDCD2AD9C4A1}" destId="{DC4B5218-09FD-5441-8EA7-34C666E182E3}" srcOrd="1" destOrd="0" presId="urn:microsoft.com/office/officeart/2005/8/layout/vList3"/>
    <dgm:cxn modelId="{20176383-3E03-5A45-8B60-E3C65D10BF82}" type="presParOf" srcId="{D3F91BB9-A16C-F94C-AA74-DDCD2AD9C4A1}" destId="{5459B60A-ED2B-114D-8D49-B3D591868BE5}" srcOrd="2" destOrd="0" presId="urn:microsoft.com/office/officeart/2005/8/layout/vList3"/>
    <dgm:cxn modelId="{1C19714C-E9E8-0443-AC2C-814C38D5FF35}" type="presParOf" srcId="{5459B60A-ED2B-114D-8D49-B3D591868BE5}" destId="{2944D12C-521F-7D4A-A236-19CF5D42B851}" srcOrd="0" destOrd="0" presId="urn:microsoft.com/office/officeart/2005/8/layout/vList3"/>
    <dgm:cxn modelId="{DD3DA537-22B1-F749-AB72-B46EE2B86B59}" type="presParOf" srcId="{5459B60A-ED2B-114D-8D49-B3D591868BE5}" destId="{02CCE8C2-D08E-E648-B638-341A31268892}" srcOrd="1" destOrd="0" presId="urn:microsoft.com/office/officeart/2005/8/layout/vList3"/>
    <dgm:cxn modelId="{A349C811-7FFC-B44B-9DBF-667F54DBA041}" type="presParOf" srcId="{D3F91BB9-A16C-F94C-AA74-DDCD2AD9C4A1}" destId="{9650CC67-1C34-CB40-928E-84503355A37F}" srcOrd="3" destOrd="0" presId="urn:microsoft.com/office/officeart/2005/8/layout/vList3"/>
    <dgm:cxn modelId="{71305311-B009-6647-AB7A-EA4A2086D74D}" type="presParOf" srcId="{D3F91BB9-A16C-F94C-AA74-DDCD2AD9C4A1}" destId="{5F0BCFDE-346A-1D4C-9D01-76F99F9232A9}" srcOrd="4" destOrd="0" presId="urn:microsoft.com/office/officeart/2005/8/layout/vList3"/>
    <dgm:cxn modelId="{19EE7750-0AA2-AD4D-8AB1-8303B4E94835}" type="presParOf" srcId="{5F0BCFDE-346A-1D4C-9D01-76F99F9232A9}" destId="{E1F1BA53-CC51-AD49-94DD-4878AEFE88EE}" srcOrd="0" destOrd="0" presId="urn:microsoft.com/office/officeart/2005/8/layout/vList3"/>
    <dgm:cxn modelId="{70EDC45E-C973-6B4F-8F11-4A2C4613A4C9}" type="presParOf" srcId="{5F0BCFDE-346A-1D4C-9D01-76F99F9232A9}" destId="{B45F3802-86BC-F64F-BACF-F003D9134D06}" srcOrd="1" destOrd="0" presId="urn:microsoft.com/office/officeart/2005/8/layout/vList3"/>
    <dgm:cxn modelId="{B24EBB71-23CB-3547-B281-01D1778975D0}" type="presParOf" srcId="{D3F91BB9-A16C-F94C-AA74-DDCD2AD9C4A1}" destId="{8DC151E0-210F-D44B-8101-1F108F6C415D}" srcOrd="5" destOrd="0" presId="urn:microsoft.com/office/officeart/2005/8/layout/vList3"/>
    <dgm:cxn modelId="{537B950A-693D-D041-BEDE-59ED76D0CF78}" type="presParOf" srcId="{D3F91BB9-A16C-F94C-AA74-DDCD2AD9C4A1}" destId="{78C75BE0-F3A6-6643-90CE-671DE5EC85D7}" srcOrd="6" destOrd="0" presId="urn:microsoft.com/office/officeart/2005/8/layout/vList3"/>
    <dgm:cxn modelId="{B5AAB911-2D96-3340-930E-23BB34E1998A}" type="presParOf" srcId="{78C75BE0-F3A6-6643-90CE-671DE5EC85D7}" destId="{40CF4F21-F476-B841-9BF1-15DEA22DE172}" srcOrd="0" destOrd="0" presId="urn:microsoft.com/office/officeart/2005/8/layout/vList3"/>
    <dgm:cxn modelId="{B67A7FF7-915F-F54D-8CED-7C73DCA2307D}" type="presParOf" srcId="{78C75BE0-F3A6-6643-90CE-671DE5EC85D7}" destId="{B9C9CDEC-B02A-9E4D-B0FF-ADEDD06C191B}" srcOrd="1" destOrd="0" presId="urn:microsoft.com/office/officeart/2005/8/layout/vList3"/>
    <dgm:cxn modelId="{EC6396A5-4817-BC4D-A841-3E9731052525}" type="presParOf" srcId="{D3F91BB9-A16C-F94C-AA74-DDCD2AD9C4A1}" destId="{BC097B28-A635-1C4C-A214-C2B31CDC47C6}" srcOrd="7" destOrd="0" presId="urn:microsoft.com/office/officeart/2005/8/layout/vList3"/>
    <dgm:cxn modelId="{46972E26-92DD-D34D-8D82-638C38A95855}" type="presParOf" srcId="{D3F91BB9-A16C-F94C-AA74-DDCD2AD9C4A1}" destId="{E5E8136A-5108-6D4D-9D32-1789217E1733}" srcOrd="8" destOrd="0" presId="urn:microsoft.com/office/officeart/2005/8/layout/vList3"/>
    <dgm:cxn modelId="{51677493-3024-804B-B05F-28B47B498D30}" type="presParOf" srcId="{E5E8136A-5108-6D4D-9D32-1789217E1733}" destId="{959707F6-2F5D-6044-9B09-1DBD33643B5F}" srcOrd="0" destOrd="0" presId="urn:microsoft.com/office/officeart/2005/8/layout/vList3"/>
    <dgm:cxn modelId="{4BF80DC8-5EF3-884E-A9C5-909329DF46D9}" type="presParOf" srcId="{E5E8136A-5108-6D4D-9D32-1789217E1733}" destId="{7CED36D1-8D2F-E849-9F74-4129E2C8EE0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385756-7ED0-F441-873A-5A6BFC07FDAA}"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13BCEA5C-5180-944B-9D46-FDE19EF34F95}">
      <dgm:prSet phldrT="[Text]" custT="1"/>
      <dgm:spPr>
        <a:solidFill>
          <a:srgbClr val="FECA27"/>
        </a:solidFill>
        <a:ln>
          <a:solidFill>
            <a:srgbClr val="FECA27"/>
          </a:solidFill>
        </a:ln>
      </dgm:spPr>
      <dgm:t>
        <a:bodyPr/>
        <a:lstStyle/>
        <a:p>
          <a:r>
            <a:rPr lang="en-US" sz="2400" b="1" dirty="0">
              <a:solidFill>
                <a:srgbClr val="736728"/>
              </a:solidFill>
            </a:rPr>
            <a:t>Understand the specification</a:t>
          </a:r>
        </a:p>
      </dgm:t>
    </dgm:pt>
    <dgm:pt modelId="{07AB0293-848F-E047-BF08-2454C8A382BE}" type="parTrans" cxnId="{E3455524-8639-7846-918B-46ED083C2A9F}">
      <dgm:prSet/>
      <dgm:spPr/>
      <dgm:t>
        <a:bodyPr/>
        <a:lstStyle/>
        <a:p>
          <a:endParaRPr lang="en-US"/>
        </a:p>
      </dgm:t>
    </dgm:pt>
    <dgm:pt modelId="{BEE1BBFE-524A-974A-ACE2-5B4B0CA101CF}" type="sibTrans" cxnId="{E3455524-8639-7846-918B-46ED083C2A9F}">
      <dgm:prSet/>
      <dgm:spPr/>
      <dgm:t>
        <a:bodyPr/>
        <a:lstStyle/>
        <a:p>
          <a:endParaRPr lang="en-US"/>
        </a:p>
      </dgm:t>
    </dgm:pt>
    <dgm:pt modelId="{FF95FB6A-3DEF-3C48-8D72-2D303D06AF30}">
      <dgm:prSet phldrT="[Text]" custT="1"/>
      <dgm:spPr>
        <a:solidFill>
          <a:srgbClr val="FECA27"/>
        </a:solidFill>
        <a:ln>
          <a:solidFill>
            <a:srgbClr val="FECA27"/>
          </a:solidFill>
        </a:ln>
      </dgm:spPr>
      <dgm:t>
        <a:bodyPr/>
        <a:lstStyle/>
        <a:p>
          <a:r>
            <a:rPr lang="en-US" sz="2400" b="1" dirty="0">
              <a:solidFill>
                <a:srgbClr val="736728"/>
              </a:solidFill>
            </a:rPr>
            <a:t>Revision and independent study</a:t>
          </a:r>
        </a:p>
      </dgm:t>
    </dgm:pt>
    <dgm:pt modelId="{F497F48B-1230-C541-9290-AEF5F85C5A63}" type="parTrans" cxnId="{AC8A1059-0929-F749-BB4B-92DEAB2262C1}">
      <dgm:prSet/>
      <dgm:spPr/>
      <dgm:t>
        <a:bodyPr/>
        <a:lstStyle/>
        <a:p>
          <a:endParaRPr lang="en-US"/>
        </a:p>
      </dgm:t>
    </dgm:pt>
    <dgm:pt modelId="{293D024B-E293-6E42-9F97-CF6A1DED697F}" type="sibTrans" cxnId="{AC8A1059-0929-F749-BB4B-92DEAB2262C1}">
      <dgm:prSet/>
      <dgm:spPr/>
      <dgm:t>
        <a:bodyPr/>
        <a:lstStyle/>
        <a:p>
          <a:endParaRPr lang="en-US"/>
        </a:p>
      </dgm:t>
    </dgm:pt>
    <dgm:pt modelId="{1530A7F0-632E-CC47-AAEA-743C39387C4E}">
      <dgm:prSet phldrT="[Text]" custT="1"/>
      <dgm:spPr>
        <a:solidFill>
          <a:srgbClr val="FECA27"/>
        </a:solidFill>
        <a:ln>
          <a:solidFill>
            <a:srgbClr val="FECA27"/>
          </a:solidFill>
        </a:ln>
      </dgm:spPr>
      <dgm:t>
        <a:bodyPr/>
        <a:lstStyle/>
        <a:p>
          <a:r>
            <a:rPr lang="en-US" sz="2400" b="1" dirty="0">
              <a:solidFill>
                <a:srgbClr val="736728"/>
              </a:solidFill>
            </a:rPr>
            <a:t>Understand the BTEC grading system</a:t>
          </a:r>
        </a:p>
      </dgm:t>
    </dgm:pt>
    <dgm:pt modelId="{6D1538A6-E2F0-264E-BF1A-0403715EF6BB}" type="parTrans" cxnId="{051EDF60-8603-E647-80FB-536FB7223AF9}">
      <dgm:prSet/>
      <dgm:spPr/>
      <dgm:t>
        <a:bodyPr/>
        <a:lstStyle/>
        <a:p>
          <a:endParaRPr lang="en-US"/>
        </a:p>
      </dgm:t>
    </dgm:pt>
    <dgm:pt modelId="{9C80C309-E1F4-9244-8049-E70030E291FD}" type="sibTrans" cxnId="{051EDF60-8603-E647-80FB-536FB7223AF9}">
      <dgm:prSet/>
      <dgm:spPr/>
      <dgm:t>
        <a:bodyPr/>
        <a:lstStyle/>
        <a:p>
          <a:endParaRPr lang="en-US"/>
        </a:p>
      </dgm:t>
    </dgm:pt>
    <dgm:pt modelId="{9AAB1143-0D61-DB4B-91A3-49E7BF8A9FA4}" type="pres">
      <dgm:prSet presAssocID="{6B385756-7ED0-F441-873A-5A6BFC07FDAA}" presName="rootnode" presStyleCnt="0">
        <dgm:presLayoutVars>
          <dgm:chMax/>
          <dgm:chPref/>
          <dgm:dir/>
          <dgm:animLvl val="lvl"/>
        </dgm:presLayoutVars>
      </dgm:prSet>
      <dgm:spPr/>
    </dgm:pt>
    <dgm:pt modelId="{1925C9C0-1425-194A-8BDC-E1A402A3E4E5}" type="pres">
      <dgm:prSet presAssocID="{13BCEA5C-5180-944B-9D46-FDE19EF34F95}" presName="composite" presStyleCnt="0"/>
      <dgm:spPr/>
    </dgm:pt>
    <dgm:pt modelId="{8C0D2640-8B56-E445-9DE2-1E78BA00BAD4}" type="pres">
      <dgm:prSet presAssocID="{13BCEA5C-5180-944B-9D46-FDE19EF34F95}" presName="LShape" presStyleLbl="alignNode1" presStyleIdx="0" presStyleCnt="5" custLinFactNeighborX="-4625" custLinFactNeighborY="-13305"/>
      <dgm:spPr>
        <a:solidFill>
          <a:srgbClr val="FECA27"/>
        </a:solidFill>
        <a:ln>
          <a:solidFill>
            <a:srgbClr val="FECA27"/>
          </a:solidFill>
        </a:ln>
      </dgm:spPr>
    </dgm:pt>
    <dgm:pt modelId="{082EB3D4-0B5E-5849-B649-28A8B4349FD2}" type="pres">
      <dgm:prSet presAssocID="{13BCEA5C-5180-944B-9D46-FDE19EF34F95}" presName="ParentText" presStyleLbl="revTx" presStyleIdx="0" presStyleCnt="3" custLinFactNeighborX="-5123" custLinFactNeighborY="-10104">
        <dgm:presLayoutVars>
          <dgm:chMax val="0"/>
          <dgm:chPref val="0"/>
          <dgm:bulletEnabled val="1"/>
        </dgm:presLayoutVars>
      </dgm:prSet>
      <dgm:spPr/>
    </dgm:pt>
    <dgm:pt modelId="{29D560F4-A00C-A44E-B1CC-0B7B7A5EB32A}" type="pres">
      <dgm:prSet presAssocID="{13BCEA5C-5180-944B-9D46-FDE19EF34F95}" presName="Triangle" presStyleLbl="alignNode1" presStyleIdx="1" presStyleCnt="5"/>
      <dgm:spPr>
        <a:solidFill>
          <a:srgbClr val="FECA27"/>
        </a:solidFill>
        <a:ln>
          <a:solidFill>
            <a:srgbClr val="FECA27"/>
          </a:solidFill>
        </a:ln>
      </dgm:spPr>
    </dgm:pt>
    <dgm:pt modelId="{DB20BC4D-232D-2D49-B720-EFD2353DEAAF}" type="pres">
      <dgm:prSet presAssocID="{BEE1BBFE-524A-974A-ACE2-5B4B0CA101CF}" presName="sibTrans" presStyleCnt="0"/>
      <dgm:spPr/>
    </dgm:pt>
    <dgm:pt modelId="{EA092A9B-1781-8C46-9DF1-A256466B0AA7}" type="pres">
      <dgm:prSet presAssocID="{BEE1BBFE-524A-974A-ACE2-5B4B0CA101CF}" presName="space" presStyleCnt="0"/>
      <dgm:spPr/>
    </dgm:pt>
    <dgm:pt modelId="{E65E0657-5F85-174F-9606-9AB1CE072485}" type="pres">
      <dgm:prSet presAssocID="{FF95FB6A-3DEF-3C48-8D72-2D303D06AF30}" presName="composite" presStyleCnt="0"/>
      <dgm:spPr/>
    </dgm:pt>
    <dgm:pt modelId="{FAA82AAC-E3F9-CB4E-AAC3-8CF584DA4327}" type="pres">
      <dgm:prSet presAssocID="{FF95FB6A-3DEF-3C48-8D72-2D303D06AF30}" presName="LShape" presStyleLbl="alignNode1" presStyleIdx="2" presStyleCnt="5"/>
      <dgm:spPr>
        <a:solidFill>
          <a:srgbClr val="FECA27"/>
        </a:solidFill>
        <a:ln>
          <a:solidFill>
            <a:srgbClr val="FECA27"/>
          </a:solidFill>
        </a:ln>
      </dgm:spPr>
    </dgm:pt>
    <dgm:pt modelId="{6223F059-2096-FC41-A618-1271A7508260}" type="pres">
      <dgm:prSet presAssocID="{FF95FB6A-3DEF-3C48-8D72-2D303D06AF30}" presName="ParentText" presStyleLbl="revTx" presStyleIdx="1" presStyleCnt="3">
        <dgm:presLayoutVars>
          <dgm:chMax val="0"/>
          <dgm:chPref val="0"/>
          <dgm:bulletEnabled val="1"/>
        </dgm:presLayoutVars>
      </dgm:prSet>
      <dgm:spPr/>
    </dgm:pt>
    <dgm:pt modelId="{29743330-5D24-DB40-BFA0-BC36E95E88D9}" type="pres">
      <dgm:prSet presAssocID="{FF95FB6A-3DEF-3C48-8D72-2D303D06AF30}" presName="Triangle" presStyleLbl="alignNode1" presStyleIdx="3" presStyleCnt="5"/>
      <dgm:spPr>
        <a:solidFill>
          <a:srgbClr val="FECA27"/>
        </a:solidFill>
        <a:ln>
          <a:solidFill>
            <a:srgbClr val="FECA27"/>
          </a:solidFill>
        </a:ln>
      </dgm:spPr>
    </dgm:pt>
    <dgm:pt modelId="{0370C7A1-92EB-324A-BFF8-740D3D956277}" type="pres">
      <dgm:prSet presAssocID="{293D024B-E293-6E42-9F97-CF6A1DED697F}" presName="sibTrans" presStyleCnt="0"/>
      <dgm:spPr/>
    </dgm:pt>
    <dgm:pt modelId="{CD7A329B-7193-164D-BC52-E9A15E6D28DF}" type="pres">
      <dgm:prSet presAssocID="{293D024B-E293-6E42-9F97-CF6A1DED697F}" presName="space" presStyleCnt="0"/>
      <dgm:spPr/>
    </dgm:pt>
    <dgm:pt modelId="{263258FA-24B4-8F44-94B6-BCA1A22F955F}" type="pres">
      <dgm:prSet presAssocID="{1530A7F0-632E-CC47-AAEA-743C39387C4E}" presName="composite" presStyleCnt="0"/>
      <dgm:spPr/>
    </dgm:pt>
    <dgm:pt modelId="{CF385F96-ECAB-FF42-BA17-9ED7625F1852}" type="pres">
      <dgm:prSet presAssocID="{1530A7F0-632E-CC47-AAEA-743C39387C4E}" presName="LShape" presStyleLbl="alignNode1" presStyleIdx="4" presStyleCnt="5"/>
      <dgm:spPr>
        <a:solidFill>
          <a:srgbClr val="FECA27"/>
        </a:solidFill>
        <a:ln>
          <a:solidFill>
            <a:srgbClr val="FECA27"/>
          </a:solidFill>
        </a:ln>
      </dgm:spPr>
    </dgm:pt>
    <dgm:pt modelId="{AA97A6A7-7939-0F44-834E-12A6DCB9B1A6}" type="pres">
      <dgm:prSet presAssocID="{1530A7F0-632E-CC47-AAEA-743C39387C4E}" presName="ParentText" presStyleLbl="revTx" presStyleIdx="2" presStyleCnt="3">
        <dgm:presLayoutVars>
          <dgm:chMax val="0"/>
          <dgm:chPref val="0"/>
          <dgm:bulletEnabled val="1"/>
        </dgm:presLayoutVars>
      </dgm:prSet>
      <dgm:spPr/>
    </dgm:pt>
  </dgm:ptLst>
  <dgm:cxnLst>
    <dgm:cxn modelId="{36982316-D0FF-BE48-8CAE-9638BA5EBF72}" type="presOf" srcId="{FF95FB6A-3DEF-3C48-8D72-2D303D06AF30}" destId="{6223F059-2096-FC41-A618-1271A7508260}" srcOrd="0" destOrd="0" presId="urn:microsoft.com/office/officeart/2009/3/layout/StepUpProcess"/>
    <dgm:cxn modelId="{E3455524-8639-7846-918B-46ED083C2A9F}" srcId="{6B385756-7ED0-F441-873A-5A6BFC07FDAA}" destId="{13BCEA5C-5180-944B-9D46-FDE19EF34F95}" srcOrd="0" destOrd="0" parTransId="{07AB0293-848F-E047-BF08-2454C8A382BE}" sibTransId="{BEE1BBFE-524A-974A-ACE2-5B4B0CA101CF}"/>
    <dgm:cxn modelId="{80CDD52D-9742-5D4C-B90E-5F030911EECE}" type="presOf" srcId="{6B385756-7ED0-F441-873A-5A6BFC07FDAA}" destId="{9AAB1143-0D61-DB4B-91A3-49E7BF8A9FA4}" srcOrd="0" destOrd="0" presId="urn:microsoft.com/office/officeart/2009/3/layout/StepUpProcess"/>
    <dgm:cxn modelId="{051EDF60-8603-E647-80FB-536FB7223AF9}" srcId="{6B385756-7ED0-F441-873A-5A6BFC07FDAA}" destId="{1530A7F0-632E-CC47-AAEA-743C39387C4E}" srcOrd="2" destOrd="0" parTransId="{6D1538A6-E2F0-264E-BF1A-0403715EF6BB}" sibTransId="{9C80C309-E1F4-9244-8049-E70030E291FD}"/>
    <dgm:cxn modelId="{AC8A1059-0929-F749-BB4B-92DEAB2262C1}" srcId="{6B385756-7ED0-F441-873A-5A6BFC07FDAA}" destId="{FF95FB6A-3DEF-3C48-8D72-2D303D06AF30}" srcOrd="1" destOrd="0" parTransId="{F497F48B-1230-C541-9290-AEF5F85C5A63}" sibTransId="{293D024B-E293-6E42-9F97-CF6A1DED697F}"/>
    <dgm:cxn modelId="{61B9DEBC-0016-3C40-BDA8-C5996A4E2071}" type="presOf" srcId="{1530A7F0-632E-CC47-AAEA-743C39387C4E}" destId="{AA97A6A7-7939-0F44-834E-12A6DCB9B1A6}" srcOrd="0" destOrd="0" presId="urn:microsoft.com/office/officeart/2009/3/layout/StepUpProcess"/>
    <dgm:cxn modelId="{626083C2-BC53-0C4E-86FD-A8BA1FA9AF68}" type="presOf" srcId="{13BCEA5C-5180-944B-9D46-FDE19EF34F95}" destId="{082EB3D4-0B5E-5849-B649-28A8B4349FD2}" srcOrd="0" destOrd="0" presId="urn:microsoft.com/office/officeart/2009/3/layout/StepUpProcess"/>
    <dgm:cxn modelId="{A293C5AB-A77D-524C-92D4-7F0B045D2053}" type="presParOf" srcId="{9AAB1143-0D61-DB4B-91A3-49E7BF8A9FA4}" destId="{1925C9C0-1425-194A-8BDC-E1A402A3E4E5}" srcOrd="0" destOrd="0" presId="urn:microsoft.com/office/officeart/2009/3/layout/StepUpProcess"/>
    <dgm:cxn modelId="{B34A4838-3BCD-B543-9F3E-DF83499A6E2E}" type="presParOf" srcId="{1925C9C0-1425-194A-8BDC-E1A402A3E4E5}" destId="{8C0D2640-8B56-E445-9DE2-1E78BA00BAD4}" srcOrd="0" destOrd="0" presId="urn:microsoft.com/office/officeart/2009/3/layout/StepUpProcess"/>
    <dgm:cxn modelId="{710DE6DD-94E8-A74F-ACFC-37FB74B0D3C2}" type="presParOf" srcId="{1925C9C0-1425-194A-8BDC-E1A402A3E4E5}" destId="{082EB3D4-0B5E-5849-B649-28A8B4349FD2}" srcOrd="1" destOrd="0" presId="urn:microsoft.com/office/officeart/2009/3/layout/StepUpProcess"/>
    <dgm:cxn modelId="{8567E48A-D4AB-614A-BB0D-2E42DA4445EA}" type="presParOf" srcId="{1925C9C0-1425-194A-8BDC-E1A402A3E4E5}" destId="{29D560F4-A00C-A44E-B1CC-0B7B7A5EB32A}" srcOrd="2" destOrd="0" presId="urn:microsoft.com/office/officeart/2009/3/layout/StepUpProcess"/>
    <dgm:cxn modelId="{EFED7319-4ACB-4547-9B1D-172E0EACFCA7}" type="presParOf" srcId="{9AAB1143-0D61-DB4B-91A3-49E7BF8A9FA4}" destId="{DB20BC4D-232D-2D49-B720-EFD2353DEAAF}" srcOrd="1" destOrd="0" presId="urn:microsoft.com/office/officeart/2009/3/layout/StepUpProcess"/>
    <dgm:cxn modelId="{DFB1A08A-EFC0-4148-A3F7-31C32632A839}" type="presParOf" srcId="{DB20BC4D-232D-2D49-B720-EFD2353DEAAF}" destId="{EA092A9B-1781-8C46-9DF1-A256466B0AA7}" srcOrd="0" destOrd="0" presId="urn:microsoft.com/office/officeart/2009/3/layout/StepUpProcess"/>
    <dgm:cxn modelId="{395F38E0-B434-2D48-A412-382B10A628DA}" type="presParOf" srcId="{9AAB1143-0D61-DB4B-91A3-49E7BF8A9FA4}" destId="{E65E0657-5F85-174F-9606-9AB1CE072485}" srcOrd="2" destOrd="0" presId="urn:microsoft.com/office/officeart/2009/3/layout/StepUpProcess"/>
    <dgm:cxn modelId="{5AA26050-7698-8A4A-9445-ACE876968EA1}" type="presParOf" srcId="{E65E0657-5F85-174F-9606-9AB1CE072485}" destId="{FAA82AAC-E3F9-CB4E-AAC3-8CF584DA4327}" srcOrd="0" destOrd="0" presId="urn:microsoft.com/office/officeart/2009/3/layout/StepUpProcess"/>
    <dgm:cxn modelId="{919DE7E8-4E82-E145-AAC3-FC6B036955BF}" type="presParOf" srcId="{E65E0657-5F85-174F-9606-9AB1CE072485}" destId="{6223F059-2096-FC41-A618-1271A7508260}" srcOrd="1" destOrd="0" presId="urn:microsoft.com/office/officeart/2009/3/layout/StepUpProcess"/>
    <dgm:cxn modelId="{B62AE07D-72FD-964E-A6E7-CE50AFFF2610}" type="presParOf" srcId="{E65E0657-5F85-174F-9606-9AB1CE072485}" destId="{29743330-5D24-DB40-BFA0-BC36E95E88D9}" srcOrd="2" destOrd="0" presId="urn:microsoft.com/office/officeart/2009/3/layout/StepUpProcess"/>
    <dgm:cxn modelId="{466CF030-BF81-BD4F-ACD4-58184AF0FD4D}" type="presParOf" srcId="{9AAB1143-0D61-DB4B-91A3-49E7BF8A9FA4}" destId="{0370C7A1-92EB-324A-BFF8-740D3D956277}" srcOrd="3" destOrd="0" presId="urn:microsoft.com/office/officeart/2009/3/layout/StepUpProcess"/>
    <dgm:cxn modelId="{ABFD4F80-EB00-B047-869F-4DAF0BE4E79E}" type="presParOf" srcId="{0370C7A1-92EB-324A-BFF8-740D3D956277}" destId="{CD7A329B-7193-164D-BC52-E9A15E6D28DF}" srcOrd="0" destOrd="0" presId="urn:microsoft.com/office/officeart/2009/3/layout/StepUpProcess"/>
    <dgm:cxn modelId="{B4AF14EA-F2CA-734A-982A-1EF3D7D5C2B5}" type="presParOf" srcId="{9AAB1143-0D61-DB4B-91A3-49E7BF8A9FA4}" destId="{263258FA-24B4-8F44-94B6-BCA1A22F955F}" srcOrd="4" destOrd="0" presId="urn:microsoft.com/office/officeart/2009/3/layout/StepUpProcess"/>
    <dgm:cxn modelId="{9A816521-6CB2-1E40-AC81-B82ED35A4932}" type="presParOf" srcId="{263258FA-24B4-8F44-94B6-BCA1A22F955F}" destId="{CF385F96-ECAB-FF42-BA17-9ED7625F1852}" srcOrd="0" destOrd="0" presId="urn:microsoft.com/office/officeart/2009/3/layout/StepUpProcess"/>
    <dgm:cxn modelId="{1ECF17D9-1A28-1D46-AD57-E81F243E1302}" type="presParOf" srcId="{263258FA-24B4-8F44-94B6-BCA1A22F955F}" destId="{AA97A6A7-7939-0F44-834E-12A6DCB9B1A6}" srcOrd="1" destOrd="0" presId="urn:microsoft.com/office/officeart/2009/3/layout/StepUp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5DC84-4177-794C-A0C5-1AE9AF69925D}">
      <dsp:nvSpPr>
        <dsp:cNvPr id="0" name=""/>
        <dsp:cNvSpPr/>
      </dsp:nvSpPr>
      <dsp:spPr>
        <a:xfrm>
          <a:off x="607653" y="0"/>
          <a:ext cx="6886739" cy="4064000"/>
        </a:xfrm>
        <a:prstGeom prst="rightArrow">
          <a:avLst/>
        </a:prstGeom>
        <a:solidFill>
          <a:srgbClr val="A78BB7"/>
        </a:solidFill>
        <a:ln>
          <a:noFill/>
        </a:ln>
        <a:effectLst/>
      </dsp:spPr>
      <dsp:style>
        <a:lnRef idx="0">
          <a:scrgbClr r="0" g="0" b="0"/>
        </a:lnRef>
        <a:fillRef idx="1">
          <a:scrgbClr r="0" g="0" b="0"/>
        </a:fillRef>
        <a:effectRef idx="2">
          <a:scrgbClr r="0" g="0" b="0"/>
        </a:effectRef>
        <a:fontRef idx="minor"/>
      </dsp:style>
    </dsp:sp>
    <dsp:sp modelId="{F49016A1-304A-054D-9E6B-563C9BFB6D78}">
      <dsp:nvSpPr>
        <dsp:cNvPr id="0" name=""/>
        <dsp:cNvSpPr/>
      </dsp:nvSpPr>
      <dsp:spPr>
        <a:xfrm>
          <a:off x="1589" y="1183420"/>
          <a:ext cx="2508082" cy="1697158"/>
        </a:xfrm>
        <a:prstGeom prst="roundRect">
          <a:avLst/>
        </a:prstGeom>
        <a:solidFill>
          <a:srgbClr val="D28CD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5">
                  <a:lumMod val="20000"/>
                  <a:lumOff val="80000"/>
                </a:schemeClr>
              </a:solidFill>
            </a:rPr>
            <a:t>Explore</a:t>
          </a:r>
          <a:endParaRPr lang="en-US" sz="2100" b="1" kern="1200" dirty="0">
            <a:solidFill>
              <a:schemeClr val="accent5">
                <a:lumMod val="20000"/>
                <a:lumOff val="80000"/>
              </a:schemeClr>
            </a:solidFill>
          </a:endParaRPr>
        </a:p>
        <a:p>
          <a:pPr marL="0" lvl="0" indent="0" algn="ctr" defTabSz="1244600">
            <a:lnSpc>
              <a:spcPct val="90000"/>
            </a:lnSpc>
            <a:spcBef>
              <a:spcPct val="0"/>
            </a:spcBef>
            <a:spcAft>
              <a:spcPct val="35000"/>
            </a:spcAft>
            <a:buNone/>
          </a:pPr>
          <a:r>
            <a:rPr lang="en-US" sz="2400" b="1" kern="1200" dirty="0"/>
            <a:t>Component 1</a:t>
          </a:r>
          <a:r>
            <a:rPr lang="en-US" sz="2100" kern="1200" dirty="0"/>
            <a:t>: Human Lifespan Development (30%)</a:t>
          </a:r>
        </a:p>
      </dsp:txBody>
      <dsp:txXfrm>
        <a:off x="84437" y="1266268"/>
        <a:ext cx="2342386" cy="1531462"/>
      </dsp:txXfrm>
    </dsp:sp>
    <dsp:sp modelId="{8A2B57C3-C39D-B542-BE67-A72B176AC6FB}">
      <dsp:nvSpPr>
        <dsp:cNvPr id="0" name=""/>
        <dsp:cNvSpPr/>
      </dsp:nvSpPr>
      <dsp:spPr>
        <a:xfrm>
          <a:off x="2695409" y="1227214"/>
          <a:ext cx="2635773" cy="1609571"/>
        </a:xfrm>
        <a:prstGeom prst="roundRect">
          <a:avLst/>
        </a:prstGeom>
        <a:solidFill>
          <a:srgbClr val="B36CB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Develop</a:t>
          </a:r>
        </a:p>
        <a:p>
          <a:pPr marL="0" lvl="0" indent="0" algn="ctr" defTabSz="1244600">
            <a:lnSpc>
              <a:spcPct val="90000"/>
            </a:lnSpc>
            <a:spcBef>
              <a:spcPct val="0"/>
            </a:spcBef>
            <a:spcAft>
              <a:spcPct val="35000"/>
            </a:spcAft>
            <a:buNone/>
          </a:pPr>
          <a:r>
            <a:rPr lang="en-US" sz="2400" b="1" kern="1200" dirty="0"/>
            <a:t>Component 2</a:t>
          </a:r>
          <a:r>
            <a:rPr lang="en-US" sz="2100" kern="1200" dirty="0"/>
            <a:t>: Health &amp; Social Care Services and Values (30%)</a:t>
          </a:r>
        </a:p>
      </dsp:txBody>
      <dsp:txXfrm>
        <a:off x="2773982" y="1305787"/>
        <a:ext cx="2478627" cy="1452425"/>
      </dsp:txXfrm>
    </dsp:sp>
    <dsp:sp modelId="{5F50300D-8AC5-2447-B88B-A93F3E6794D8}">
      <dsp:nvSpPr>
        <dsp:cNvPr id="0" name=""/>
        <dsp:cNvSpPr/>
      </dsp:nvSpPr>
      <dsp:spPr>
        <a:xfrm>
          <a:off x="5516921" y="1271015"/>
          <a:ext cx="2583536" cy="1521968"/>
        </a:xfrm>
        <a:prstGeom prst="roundRect">
          <a:avLst/>
        </a:prstGeom>
        <a:solidFill>
          <a:srgbClr val="A13DA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Apply</a:t>
          </a:r>
          <a:endParaRPr lang="en-US" sz="2100" b="1" kern="1200" dirty="0"/>
        </a:p>
        <a:p>
          <a:pPr marL="0" lvl="0" indent="0" algn="ctr" defTabSz="1244600">
            <a:lnSpc>
              <a:spcPct val="90000"/>
            </a:lnSpc>
            <a:spcBef>
              <a:spcPct val="0"/>
            </a:spcBef>
            <a:spcAft>
              <a:spcPct val="35000"/>
            </a:spcAft>
            <a:buNone/>
          </a:pPr>
          <a:r>
            <a:rPr lang="en-US" sz="2400" b="1" kern="1200" dirty="0"/>
            <a:t>Component 3</a:t>
          </a:r>
          <a:r>
            <a:rPr lang="en-US" sz="2100" kern="1200" dirty="0"/>
            <a:t>: Health and Wellbeing (40%)</a:t>
          </a:r>
        </a:p>
      </dsp:txBody>
      <dsp:txXfrm>
        <a:off x="5591217" y="1345311"/>
        <a:ext cx="2434944" cy="1373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4971F-5565-9D47-9EF3-B8EC77942C7A}">
      <dsp:nvSpPr>
        <dsp:cNvPr id="0" name=""/>
        <dsp:cNvSpPr/>
      </dsp:nvSpPr>
      <dsp:spPr>
        <a:xfrm rot="10800000">
          <a:off x="1288820" y="4518"/>
          <a:ext cx="7763654" cy="894584"/>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94487" tIns="91440" rIns="170688" bIns="91440" numCol="1" spcCol="1270" anchor="ctr" anchorCtr="0">
          <a:noAutofit/>
        </a:bodyPr>
        <a:lstStyle/>
        <a:p>
          <a:pPr marL="0" lvl="0" indent="0" algn="ctr" defTabSz="1066800">
            <a:lnSpc>
              <a:spcPct val="90000"/>
            </a:lnSpc>
            <a:spcBef>
              <a:spcPct val="0"/>
            </a:spcBef>
            <a:spcAft>
              <a:spcPct val="35000"/>
            </a:spcAft>
            <a:buNone/>
          </a:pPr>
          <a:r>
            <a:rPr lang="en-GB" sz="2400" kern="1200" dirty="0"/>
            <a:t>Factors affecting health and wellbeing</a:t>
          </a:r>
          <a:endParaRPr lang="en-US" sz="2400" kern="1200" dirty="0"/>
        </a:p>
      </dsp:txBody>
      <dsp:txXfrm rot="10800000">
        <a:off x="1512466" y="4518"/>
        <a:ext cx="7540008" cy="894584"/>
      </dsp:txXfrm>
    </dsp:sp>
    <dsp:sp modelId="{EB73CF88-6CDE-E640-84CB-BD4B09DC22D8}">
      <dsp:nvSpPr>
        <dsp:cNvPr id="0" name=""/>
        <dsp:cNvSpPr/>
      </dsp:nvSpPr>
      <dsp:spPr>
        <a:xfrm>
          <a:off x="1285859" y="4518"/>
          <a:ext cx="894584" cy="89458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a:noFill/>
        </a:ln>
        <a:effectLst/>
      </dsp:spPr>
      <dsp:style>
        <a:lnRef idx="0">
          <a:scrgbClr r="0" g="0" b="0"/>
        </a:lnRef>
        <a:fillRef idx="1">
          <a:scrgbClr r="0" g="0" b="0"/>
        </a:fillRef>
        <a:effectRef idx="2">
          <a:scrgbClr r="0" g="0" b="0"/>
        </a:effectRef>
        <a:fontRef idx="minor"/>
      </dsp:style>
    </dsp:sp>
    <dsp:sp modelId="{02CCE8C2-D08E-E648-B638-341A31268892}">
      <dsp:nvSpPr>
        <dsp:cNvPr id="0" name=""/>
        <dsp:cNvSpPr/>
      </dsp:nvSpPr>
      <dsp:spPr>
        <a:xfrm rot="10800000">
          <a:off x="1286758" y="1166142"/>
          <a:ext cx="7766404" cy="894584"/>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94487" tIns="76200" rIns="142240" bIns="76200" numCol="1" spcCol="1270" anchor="ctr" anchorCtr="0">
          <a:noAutofit/>
        </a:bodyPr>
        <a:lstStyle/>
        <a:p>
          <a:pPr marL="0" lvl="0" indent="0" algn="ctr" defTabSz="889000">
            <a:lnSpc>
              <a:spcPct val="90000"/>
            </a:lnSpc>
            <a:spcBef>
              <a:spcPct val="0"/>
            </a:spcBef>
            <a:spcAft>
              <a:spcPct val="35000"/>
            </a:spcAft>
            <a:buNone/>
          </a:pPr>
          <a:r>
            <a:rPr lang="en-GB" sz="2000" kern="1200" dirty="0"/>
            <a:t>Interpret indicators that can be used to measure physiological health, interpreting data using published guidance</a:t>
          </a:r>
          <a:endParaRPr lang="en-US" sz="2000" kern="1200" dirty="0"/>
        </a:p>
      </dsp:txBody>
      <dsp:txXfrm rot="10800000">
        <a:off x="1510404" y="1166142"/>
        <a:ext cx="7542758" cy="894584"/>
      </dsp:txXfrm>
    </dsp:sp>
    <dsp:sp modelId="{2944D12C-521F-7D4A-A236-19CF5D42B851}">
      <dsp:nvSpPr>
        <dsp:cNvPr id="0" name=""/>
        <dsp:cNvSpPr/>
      </dsp:nvSpPr>
      <dsp:spPr>
        <a:xfrm>
          <a:off x="1285172" y="1166142"/>
          <a:ext cx="894584" cy="89458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2">
          <a:scrgbClr r="0" g="0" b="0"/>
        </a:effectRef>
        <a:fontRef idx="minor"/>
      </dsp:style>
    </dsp:sp>
    <dsp:sp modelId="{B45F3802-86BC-F64F-BACF-F003D9134D06}">
      <dsp:nvSpPr>
        <dsp:cNvPr id="0" name=""/>
        <dsp:cNvSpPr/>
      </dsp:nvSpPr>
      <dsp:spPr>
        <a:xfrm rot="10800000">
          <a:off x="1277990" y="2327766"/>
          <a:ext cx="7782354" cy="894584"/>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94487" tIns="76200" rIns="142240" bIns="76200" numCol="1" spcCol="1270" anchor="ctr" anchorCtr="0">
          <a:noAutofit/>
        </a:bodyPr>
        <a:lstStyle/>
        <a:p>
          <a:pPr marL="0" lvl="0" indent="0" algn="ctr" defTabSz="889000">
            <a:lnSpc>
              <a:spcPct val="90000"/>
            </a:lnSpc>
            <a:spcBef>
              <a:spcPct val="0"/>
            </a:spcBef>
            <a:spcAft>
              <a:spcPct val="35000"/>
            </a:spcAft>
            <a:buNone/>
          </a:pPr>
          <a:r>
            <a:rPr lang="en-GB" sz="2000" kern="1200" dirty="0"/>
            <a:t>    </a:t>
          </a:r>
          <a:r>
            <a:rPr lang="en-GB" sz="2400" kern="1200" dirty="0"/>
            <a:t>Interpret lifestyle data in relation to risks posed to physical health</a:t>
          </a:r>
          <a:endParaRPr lang="en-US" sz="2000" kern="1200" dirty="0"/>
        </a:p>
      </dsp:txBody>
      <dsp:txXfrm rot="10800000">
        <a:off x="1501636" y="2327766"/>
        <a:ext cx="7558708" cy="894584"/>
      </dsp:txXfrm>
    </dsp:sp>
    <dsp:sp modelId="{E1F1BA53-CC51-AD49-94DD-4878AEFE88EE}">
      <dsp:nvSpPr>
        <dsp:cNvPr id="0" name=""/>
        <dsp:cNvSpPr/>
      </dsp:nvSpPr>
      <dsp:spPr>
        <a:xfrm>
          <a:off x="1238191" y="2312371"/>
          <a:ext cx="894584" cy="89458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a:noFill/>
        </a:ln>
        <a:effectLst/>
      </dsp:spPr>
      <dsp:style>
        <a:lnRef idx="0">
          <a:scrgbClr r="0" g="0" b="0"/>
        </a:lnRef>
        <a:fillRef idx="1">
          <a:scrgbClr r="0" g="0" b="0"/>
        </a:fillRef>
        <a:effectRef idx="2">
          <a:scrgbClr r="0" g="0" b="0"/>
        </a:effectRef>
        <a:fontRef idx="minor"/>
      </dsp:style>
    </dsp:sp>
    <dsp:sp modelId="{B9C9CDEC-B02A-9E4D-B0FF-ADEDD06C191B}">
      <dsp:nvSpPr>
        <dsp:cNvPr id="0" name=""/>
        <dsp:cNvSpPr/>
      </dsp:nvSpPr>
      <dsp:spPr>
        <a:xfrm rot="10800000">
          <a:off x="1277990" y="3489391"/>
          <a:ext cx="7782354" cy="894584"/>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94487"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   Explore features of health and wellbeing improvement plans</a:t>
          </a:r>
        </a:p>
      </dsp:txBody>
      <dsp:txXfrm rot="10800000">
        <a:off x="1501636" y="3489391"/>
        <a:ext cx="7558708" cy="894584"/>
      </dsp:txXfrm>
    </dsp:sp>
    <dsp:sp modelId="{40CF4F21-F476-B841-9BF1-15DEA22DE172}">
      <dsp:nvSpPr>
        <dsp:cNvPr id="0" name=""/>
        <dsp:cNvSpPr/>
      </dsp:nvSpPr>
      <dsp:spPr>
        <a:xfrm>
          <a:off x="1284379" y="3489391"/>
          <a:ext cx="894584" cy="89458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5000" b="-5000"/>
          </a:stretch>
        </a:blipFill>
        <a:ln>
          <a:noFill/>
        </a:ln>
        <a:effectLst/>
      </dsp:spPr>
      <dsp:style>
        <a:lnRef idx="0">
          <a:scrgbClr r="0" g="0" b="0"/>
        </a:lnRef>
        <a:fillRef idx="1">
          <a:scrgbClr r="0" g="0" b="0"/>
        </a:fillRef>
        <a:effectRef idx="2">
          <a:scrgbClr r="0" g="0" b="0"/>
        </a:effectRef>
        <a:fontRef idx="minor"/>
      </dsp:style>
    </dsp:sp>
    <dsp:sp modelId="{7CED36D1-8D2F-E849-9F74-4129E2C8EE00}">
      <dsp:nvSpPr>
        <dsp:cNvPr id="0" name=""/>
        <dsp:cNvSpPr/>
      </dsp:nvSpPr>
      <dsp:spPr>
        <a:xfrm rot="10800000">
          <a:off x="1249974" y="4651015"/>
          <a:ext cx="7838385" cy="894584"/>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94487"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Explore obstacles to implementing plans</a:t>
          </a:r>
        </a:p>
      </dsp:txBody>
      <dsp:txXfrm rot="10800000">
        <a:off x="1473620" y="4651015"/>
        <a:ext cx="7614739" cy="894584"/>
      </dsp:txXfrm>
    </dsp:sp>
    <dsp:sp modelId="{959707F6-2F5D-6044-9B09-1DBD33643B5F}">
      <dsp:nvSpPr>
        <dsp:cNvPr id="0" name=""/>
        <dsp:cNvSpPr/>
      </dsp:nvSpPr>
      <dsp:spPr>
        <a:xfrm>
          <a:off x="1284379" y="4651015"/>
          <a:ext cx="894584" cy="89458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a:noFill/>
        </a:ln>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D2640-8B56-E445-9DE2-1E78BA00BAD4}">
      <dsp:nvSpPr>
        <dsp:cNvPr id="0" name=""/>
        <dsp:cNvSpPr/>
      </dsp:nvSpPr>
      <dsp:spPr>
        <a:xfrm rot="5400000">
          <a:off x="395893" y="1159367"/>
          <a:ext cx="1543187" cy="2567828"/>
        </a:xfrm>
        <a:prstGeom prst="corner">
          <a:avLst>
            <a:gd name="adj1" fmla="val 16120"/>
            <a:gd name="adj2" fmla="val 16110"/>
          </a:avLst>
        </a:prstGeom>
        <a:solidFill>
          <a:srgbClr val="FECA27"/>
        </a:solidFill>
        <a:ln w="6350" cap="flat" cmpd="sng" algn="ctr">
          <a:solidFill>
            <a:srgbClr val="FECA27"/>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82EB3D4-0B5E-5849-B649-28A8B4349FD2}">
      <dsp:nvSpPr>
        <dsp:cNvPr id="0" name=""/>
        <dsp:cNvSpPr/>
      </dsp:nvSpPr>
      <dsp:spPr>
        <a:xfrm>
          <a:off x="138295" y="1926594"/>
          <a:ext cx="2318250" cy="2032082"/>
        </a:xfrm>
        <a:prstGeom prst="rect">
          <a:avLst/>
        </a:prstGeom>
        <a:solidFill>
          <a:srgbClr val="FECA27"/>
        </a:solidFill>
        <a:ln>
          <a:solidFill>
            <a:srgbClr val="FECA27"/>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736728"/>
              </a:solidFill>
            </a:rPr>
            <a:t>Understand the specification</a:t>
          </a:r>
        </a:p>
      </dsp:txBody>
      <dsp:txXfrm>
        <a:off x="138295" y="1926594"/>
        <a:ext cx="2318250" cy="2032082"/>
      </dsp:txXfrm>
    </dsp:sp>
    <dsp:sp modelId="{29D560F4-A00C-A44E-B1CC-0B7B7A5EB32A}">
      <dsp:nvSpPr>
        <dsp:cNvPr id="0" name=""/>
        <dsp:cNvSpPr/>
      </dsp:nvSpPr>
      <dsp:spPr>
        <a:xfrm>
          <a:off x="2137903" y="1175641"/>
          <a:ext cx="437405" cy="437405"/>
        </a:xfrm>
        <a:prstGeom prst="triangle">
          <a:avLst>
            <a:gd name="adj" fmla="val 100000"/>
          </a:avLst>
        </a:prstGeom>
        <a:solidFill>
          <a:srgbClr val="FECA27"/>
        </a:solidFill>
        <a:ln w="6350" cap="flat" cmpd="sng" algn="ctr">
          <a:solidFill>
            <a:srgbClr val="FECA27"/>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AA82AAC-E3F9-CB4E-AAC3-8CF584DA4327}">
      <dsp:nvSpPr>
        <dsp:cNvPr id="0" name=""/>
        <dsp:cNvSpPr/>
      </dsp:nvSpPr>
      <dsp:spPr>
        <a:xfrm rot="5400000">
          <a:off x="3352646" y="662424"/>
          <a:ext cx="1543187" cy="2567828"/>
        </a:xfrm>
        <a:prstGeom prst="corner">
          <a:avLst>
            <a:gd name="adj1" fmla="val 16120"/>
            <a:gd name="adj2" fmla="val 16110"/>
          </a:avLst>
        </a:prstGeom>
        <a:solidFill>
          <a:srgbClr val="FECA27"/>
        </a:solidFill>
        <a:ln w="6350" cap="flat" cmpd="sng" algn="ctr">
          <a:solidFill>
            <a:srgbClr val="FECA27"/>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223F059-2096-FC41-A618-1271A7508260}">
      <dsp:nvSpPr>
        <dsp:cNvPr id="0" name=""/>
        <dsp:cNvSpPr/>
      </dsp:nvSpPr>
      <dsp:spPr>
        <a:xfrm>
          <a:off x="3095050" y="1429652"/>
          <a:ext cx="2318250" cy="2032082"/>
        </a:xfrm>
        <a:prstGeom prst="rect">
          <a:avLst/>
        </a:prstGeom>
        <a:solidFill>
          <a:srgbClr val="FECA27"/>
        </a:solidFill>
        <a:ln>
          <a:solidFill>
            <a:srgbClr val="FECA27"/>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736728"/>
              </a:solidFill>
            </a:rPr>
            <a:t>Revision and independent study</a:t>
          </a:r>
        </a:p>
      </dsp:txBody>
      <dsp:txXfrm>
        <a:off x="3095050" y="1429652"/>
        <a:ext cx="2318250" cy="2032082"/>
      </dsp:txXfrm>
    </dsp:sp>
    <dsp:sp modelId="{29743330-5D24-DB40-BFA0-BC36E95E88D9}">
      <dsp:nvSpPr>
        <dsp:cNvPr id="0" name=""/>
        <dsp:cNvSpPr/>
      </dsp:nvSpPr>
      <dsp:spPr>
        <a:xfrm>
          <a:off x="4975894" y="473378"/>
          <a:ext cx="437405" cy="437405"/>
        </a:xfrm>
        <a:prstGeom prst="triangle">
          <a:avLst>
            <a:gd name="adj" fmla="val 100000"/>
          </a:avLst>
        </a:prstGeom>
        <a:solidFill>
          <a:srgbClr val="FECA27"/>
        </a:solidFill>
        <a:ln w="6350" cap="flat" cmpd="sng" algn="ctr">
          <a:solidFill>
            <a:srgbClr val="FECA27"/>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F385F96-ECAB-FF42-BA17-9ED7625F1852}">
      <dsp:nvSpPr>
        <dsp:cNvPr id="0" name=""/>
        <dsp:cNvSpPr/>
      </dsp:nvSpPr>
      <dsp:spPr>
        <a:xfrm rot="5400000">
          <a:off x="6190637" y="-39839"/>
          <a:ext cx="1543187" cy="2567828"/>
        </a:xfrm>
        <a:prstGeom prst="corner">
          <a:avLst>
            <a:gd name="adj1" fmla="val 16120"/>
            <a:gd name="adj2" fmla="val 16110"/>
          </a:avLst>
        </a:prstGeom>
        <a:solidFill>
          <a:srgbClr val="FECA27"/>
        </a:solidFill>
        <a:ln w="6350" cap="flat" cmpd="sng" algn="ctr">
          <a:solidFill>
            <a:srgbClr val="FECA27"/>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A97A6A7-7939-0F44-834E-12A6DCB9B1A6}">
      <dsp:nvSpPr>
        <dsp:cNvPr id="0" name=""/>
        <dsp:cNvSpPr/>
      </dsp:nvSpPr>
      <dsp:spPr>
        <a:xfrm>
          <a:off x="5933041" y="727388"/>
          <a:ext cx="2318250" cy="2032082"/>
        </a:xfrm>
        <a:prstGeom prst="rect">
          <a:avLst/>
        </a:prstGeom>
        <a:solidFill>
          <a:srgbClr val="FECA27"/>
        </a:solidFill>
        <a:ln>
          <a:solidFill>
            <a:srgbClr val="FECA27"/>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736728"/>
              </a:solidFill>
            </a:rPr>
            <a:t>Understand the BTEC grading system</a:t>
          </a:r>
        </a:p>
      </dsp:txBody>
      <dsp:txXfrm>
        <a:off x="5933041" y="727388"/>
        <a:ext cx="2318250" cy="20320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47586-BF6B-41AF-97B6-CB6DF928FCD4}" type="datetimeFigureOut">
              <a:rPr lang="en-GB" smtClean="0"/>
              <a:t>09/03/2021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4DF42-B7CD-4373-88E3-F00F348069B3}" type="slidenum">
              <a:rPr lang="en-GB" smtClean="0"/>
              <a:t>‹#›</a:t>
            </a:fld>
            <a:endParaRPr lang="en-GB"/>
          </a:p>
        </p:txBody>
      </p:sp>
    </p:spTree>
    <p:extLst>
      <p:ext uri="{BB962C8B-B14F-4D97-AF65-F5344CB8AC3E}">
        <p14:creationId xmlns:p14="http://schemas.microsoft.com/office/powerpoint/2010/main" val="3954469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06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9489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the Y11s said they chose the subject to explore human span, they find the subject enjoyable and the content interesting, they chose the subject because it was something different and a new subject, chose the subject because it links to PE, enjoy the freedom in completing independent studies such as in the coursework to show your full potential.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9072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3060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278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85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485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DDE398E-4969-4AC0-B606-502C4045FB3F}"/>
              </a:ext>
            </a:extLst>
          </p:cNvPr>
          <p:cNvSpPr>
            <a:spLocks noGrp="1"/>
          </p:cNvSpPr>
          <p:nvPr>
            <p:ph type="body" idx="1"/>
          </p:nvPr>
        </p:nvSpPr>
        <p:spPr/>
        <p:txBody>
          <a:bodyPr/>
          <a:lstStyle/>
          <a:p>
            <a:endParaRPr lang="en-GB" dirty="0"/>
          </a:p>
          <a:p>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103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5053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7276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7412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9768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5884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B318-8729-4E29-A299-8862926C2AAD}"/>
              </a:ext>
            </a:extLst>
          </p:cNvPr>
          <p:cNvSpPr>
            <a:spLocks noGrp="1"/>
          </p:cNvSpPr>
          <p:nvPr>
            <p:ph type="ctrTitle"/>
          </p:nvPr>
        </p:nvSpPr>
        <p:spPr>
          <a:xfrm>
            <a:off x="2032000" y="1122363"/>
            <a:ext cx="12192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989A2C-D9BC-41C9-9AF8-D3C2A26BE5A3}"/>
              </a:ext>
            </a:extLst>
          </p:cNvPr>
          <p:cNvSpPr>
            <a:spLocks noGrp="1"/>
          </p:cNvSpPr>
          <p:nvPr>
            <p:ph type="subTitle" idx="1"/>
          </p:nvPr>
        </p:nvSpPr>
        <p:spPr>
          <a:xfrm>
            <a:off x="2032000" y="3602038"/>
            <a:ext cx="12192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CBF024-F864-4194-A418-A2B28F346A72}"/>
              </a:ext>
            </a:extLst>
          </p:cNvPr>
          <p:cNvSpPr>
            <a:spLocks noGrp="1"/>
          </p:cNvSpPr>
          <p:nvPr>
            <p:ph type="dt" sz="half" idx="10"/>
          </p:nvPr>
        </p:nvSpPr>
        <p:spPr/>
        <p:txBody>
          <a:bodyPr/>
          <a:lstStyle/>
          <a:p>
            <a:fld id="{9DE8C6A7-1CAC-4C5D-855F-C15879694FF7}" type="datetimeFigureOut">
              <a:rPr lang="en-GB" smtClean="0"/>
              <a:t>09/03/2021</a:t>
            </a:fld>
            <a:endParaRPr lang="en-GB"/>
          </a:p>
        </p:txBody>
      </p:sp>
      <p:sp>
        <p:nvSpPr>
          <p:cNvPr id="5" name="Footer Placeholder 4">
            <a:extLst>
              <a:ext uri="{FF2B5EF4-FFF2-40B4-BE49-F238E27FC236}">
                <a16:creationId xmlns:a16="http://schemas.microsoft.com/office/drawing/2014/main" id="{4BC3FFA8-69BB-46A9-86B6-6CC1E65F77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374D59-68A8-4F75-AA67-B667CB65EA9B}"/>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040940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E911-983D-4A02-A986-B9078B5401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13103C-039D-4F9C-AB9E-A2226D2C5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2E08CD-3CAF-4B18-A823-D89E8B481E05}"/>
              </a:ext>
            </a:extLst>
          </p:cNvPr>
          <p:cNvSpPr>
            <a:spLocks noGrp="1"/>
          </p:cNvSpPr>
          <p:nvPr>
            <p:ph type="dt" sz="half" idx="10"/>
          </p:nvPr>
        </p:nvSpPr>
        <p:spPr/>
        <p:txBody>
          <a:bodyPr/>
          <a:lstStyle/>
          <a:p>
            <a:fld id="{9DE8C6A7-1CAC-4C5D-855F-C15879694FF7}" type="datetimeFigureOut">
              <a:rPr lang="en-GB" smtClean="0"/>
              <a:t>09/03/2021</a:t>
            </a:fld>
            <a:endParaRPr lang="en-GB"/>
          </a:p>
        </p:txBody>
      </p:sp>
      <p:sp>
        <p:nvSpPr>
          <p:cNvPr id="5" name="Footer Placeholder 4">
            <a:extLst>
              <a:ext uri="{FF2B5EF4-FFF2-40B4-BE49-F238E27FC236}">
                <a16:creationId xmlns:a16="http://schemas.microsoft.com/office/drawing/2014/main" id="{2BF224DA-043B-4256-B1B5-B581A5FA5F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1629B-9664-43D4-B627-CFFABCD22B09}"/>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2788872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A90FE7-4690-4073-A7DF-724C845760B1}"/>
              </a:ext>
            </a:extLst>
          </p:cNvPr>
          <p:cNvSpPr>
            <a:spLocks noGrp="1"/>
          </p:cNvSpPr>
          <p:nvPr>
            <p:ph type="title" orient="vert"/>
          </p:nvPr>
        </p:nvSpPr>
        <p:spPr>
          <a:xfrm>
            <a:off x="11633200" y="365125"/>
            <a:ext cx="35052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3B6AB7-FAB4-4F27-88DA-D97003255305}"/>
              </a:ext>
            </a:extLst>
          </p:cNvPr>
          <p:cNvSpPr>
            <a:spLocks noGrp="1"/>
          </p:cNvSpPr>
          <p:nvPr>
            <p:ph type="body" orient="vert" idx="1"/>
          </p:nvPr>
        </p:nvSpPr>
        <p:spPr>
          <a:xfrm>
            <a:off x="1117600" y="365125"/>
            <a:ext cx="103124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C30B06-1F31-4894-B4F3-5CE06ED09CE6}"/>
              </a:ext>
            </a:extLst>
          </p:cNvPr>
          <p:cNvSpPr>
            <a:spLocks noGrp="1"/>
          </p:cNvSpPr>
          <p:nvPr>
            <p:ph type="dt" sz="half" idx="10"/>
          </p:nvPr>
        </p:nvSpPr>
        <p:spPr/>
        <p:txBody>
          <a:bodyPr/>
          <a:lstStyle/>
          <a:p>
            <a:fld id="{9DE8C6A7-1CAC-4C5D-855F-C15879694FF7}" type="datetimeFigureOut">
              <a:rPr lang="en-GB" smtClean="0"/>
              <a:t>09/03/2021</a:t>
            </a:fld>
            <a:endParaRPr lang="en-GB"/>
          </a:p>
        </p:txBody>
      </p:sp>
      <p:sp>
        <p:nvSpPr>
          <p:cNvPr id="5" name="Footer Placeholder 4">
            <a:extLst>
              <a:ext uri="{FF2B5EF4-FFF2-40B4-BE49-F238E27FC236}">
                <a16:creationId xmlns:a16="http://schemas.microsoft.com/office/drawing/2014/main" id="{63F3FE3F-7BCF-4B4E-AE01-747163881F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DEABFB-903F-4EBD-A629-0E6BE1EA230F}"/>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342357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7C038-BA52-4604-B0F6-4CBEAC8B4D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70DE04-CBA8-45E1-A248-905A7328F2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113DDE-773C-4828-A206-73ADC02BD1BF}"/>
              </a:ext>
            </a:extLst>
          </p:cNvPr>
          <p:cNvSpPr>
            <a:spLocks noGrp="1"/>
          </p:cNvSpPr>
          <p:nvPr>
            <p:ph type="dt" sz="half" idx="10"/>
          </p:nvPr>
        </p:nvSpPr>
        <p:spPr/>
        <p:txBody>
          <a:bodyPr/>
          <a:lstStyle/>
          <a:p>
            <a:fld id="{9DE8C6A7-1CAC-4C5D-855F-C15879694FF7}" type="datetimeFigureOut">
              <a:rPr lang="en-GB" smtClean="0"/>
              <a:t>09/03/2021</a:t>
            </a:fld>
            <a:endParaRPr lang="en-GB"/>
          </a:p>
        </p:txBody>
      </p:sp>
      <p:sp>
        <p:nvSpPr>
          <p:cNvPr id="5" name="Footer Placeholder 4">
            <a:extLst>
              <a:ext uri="{FF2B5EF4-FFF2-40B4-BE49-F238E27FC236}">
                <a16:creationId xmlns:a16="http://schemas.microsoft.com/office/drawing/2014/main" id="{ADC1E7CB-1B99-4354-9002-77A36628BF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3DFE06-500C-4AC7-9D72-976EC6B15D66}"/>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3158569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A378-A2E6-4E59-A1A1-7309D395CC33}"/>
              </a:ext>
            </a:extLst>
          </p:cNvPr>
          <p:cNvSpPr>
            <a:spLocks noGrp="1"/>
          </p:cNvSpPr>
          <p:nvPr>
            <p:ph type="title"/>
          </p:nvPr>
        </p:nvSpPr>
        <p:spPr>
          <a:xfrm>
            <a:off x="1109133" y="1709739"/>
            <a:ext cx="140208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862FCB-7FBF-4D6B-BB6E-8BBF0608201E}"/>
              </a:ext>
            </a:extLst>
          </p:cNvPr>
          <p:cNvSpPr>
            <a:spLocks noGrp="1"/>
          </p:cNvSpPr>
          <p:nvPr>
            <p:ph type="body" idx="1"/>
          </p:nvPr>
        </p:nvSpPr>
        <p:spPr>
          <a:xfrm>
            <a:off x="1109133" y="4589464"/>
            <a:ext cx="140208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F4945-EA1A-41F9-875F-5D29C95AE535}"/>
              </a:ext>
            </a:extLst>
          </p:cNvPr>
          <p:cNvSpPr>
            <a:spLocks noGrp="1"/>
          </p:cNvSpPr>
          <p:nvPr>
            <p:ph type="dt" sz="half" idx="10"/>
          </p:nvPr>
        </p:nvSpPr>
        <p:spPr/>
        <p:txBody>
          <a:bodyPr/>
          <a:lstStyle/>
          <a:p>
            <a:fld id="{9DE8C6A7-1CAC-4C5D-855F-C15879694FF7}" type="datetimeFigureOut">
              <a:rPr lang="en-GB" smtClean="0"/>
              <a:t>09/03/2021</a:t>
            </a:fld>
            <a:endParaRPr lang="en-GB"/>
          </a:p>
        </p:txBody>
      </p:sp>
      <p:sp>
        <p:nvSpPr>
          <p:cNvPr id="5" name="Footer Placeholder 4">
            <a:extLst>
              <a:ext uri="{FF2B5EF4-FFF2-40B4-BE49-F238E27FC236}">
                <a16:creationId xmlns:a16="http://schemas.microsoft.com/office/drawing/2014/main" id="{AD6D924D-19FD-4FD9-8CEE-740E5C220C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91A4FC-31FE-4931-9605-D7391F7837E3}"/>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3967076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66A1-E065-4171-BFAD-95AA48E507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EDF85C-D48C-4622-802F-1C29B8AE05B5}"/>
              </a:ext>
            </a:extLst>
          </p:cNvPr>
          <p:cNvSpPr>
            <a:spLocks noGrp="1"/>
          </p:cNvSpPr>
          <p:nvPr>
            <p:ph sz="half" idx="1"/>
          </p:nvPr>
        </p:nvSpPr>
        <p:spPr>
          <a:xfrm>
            <a:off x="1117600" y="1825625"/>
            <a:ext cx="690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B88F57-74E3-4F36-8053-502690635D39}"/>
              </a:ext>
            </a:extLst>
          </p:cNvPr>
          <p:cNvSpPr>
            <a:spLocks noGrp="1"/>
          </p:cNvSpPr>
          <p:nvPr>
            <p:ph sz="half" idx="2"/>
          </p:nvPr>
        </p:nvSpPr>
        <p:spPr>
          <a:xfrm>
            <a:off x="8229600" y="1825625"/>
            <a:ext cx="690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9B4D627-7936-4C92-9B5E-4D2CE4B91B23}"/>
              </a:ext>
            </a:extLst>
          </p:cNvPr>
          <p:cNvSpPr>
            <a:spLocks noGrp="1"/>
          </p:cNvSpPr>
          <p:nvPr>
            <p:ph type="dt" sz="half" idx="10"/>
          </p:nvPr>
        </p:nvSpPr>
        <p:spPr/>
        <p:txBody>
          <a:bodyPr/>
          <a:lstStyle/>
          <a:p>
            <a:fld id="{9DE8C6A7-1CAC-4C5D-855F-C15879694FF7}" type="datetimeFigureOut">
              <a:rPr lang="en-GB" smtClean="0"/>
              <a:t>09/03/2021</a:t>
            </a:fld>
            <a:endParaRPr lang="en-GB"/>
          </a:p>
        </p:txBody>
      </p:sp>
      <p:sp>
        <p:nvSpPr>
          <p:cNvPr id="6" name="Footer Placeholder 5">
            <a:extLst>
              <a:ext uri="{FF2B5EF4-FFF2-40B4-BE49-F238E27FC236}">
                <a16:creationId xmlns:a16="http://schemas.microsoft.com/office/drawing/2014/main" id="{B5446C24-1BEB-4F29-A20C-B5456D02E3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94A489-E384-4169-9CF2-84C780909DFA}"/>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774484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158B-99AD-4561-B6E0-D68DA9F72F3B}"/>
              </a:ext>
            </a:extLst>
          </p:cNvPr>
          <p:cNvSpPr>
            <a:spLocks noGrp="1"/>
          </p:cNvSpPr>
          <p:nvPr>
            <p:ph type="title"/>
          </p:nvPr>
        </p:nvSpPr>
        <p:spPr>
          <a:xfrm>
            <a:off x="1119717" y="365126"/>
            <a:ext cx="140208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C7E863-3C2B-4951-BAF6-F3646C558712}"/>
              </a:ext>
            </a:extLst>
          </p:cNvPr>
          <p:cNvSpPr>
            <a:spLocks noGrp="1"/>
          </p:cNvSpPr>
          <p:nvPr>
            <p:ph type="body" idx="1"/>
          </p:nvPr>
        </p:nvSpPr>
        <p:spPr>
          <a:xfrm>
            <a:off x="1119718" y="1681163"/>
            <a:ext cx="687704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FBA79-6274-4BB3-BE94-B3956E5E04E7}"/>
              </a:ext>
            </a:extLst>
          </p:cNvPr>
          <p:cNvSpPr>
            <a:spLocks noGrp="1"/>
          </p:cNvSpPr>
          <p:nvPr>
            <p:ph sz="half" idx="2"/>
          </p:nvPr>
        </p:nvSpPr>
        <p:spPr>
          <a:xfrm>
            <a:off x="1119718" y="2505075"/>
            <a:ext cx="687704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8BC2654-F7B1-409F-9F10-E8C906EE598B}"/>
              </a:ext>
            </a:extLst>
          </p:cNvPr>
          <p:cNvSpPr>
            <a:spLocks noGrp="1"/>
          </p:cNvSpPr>
          <p:nvPr>
            <p:ph type="body" sz="quarter" idx="3"/>
          </p:nvPr>
        </p:nvSpPr>
        <p:spPr>
          <a:xfrm>
            <a:off x="8229600" y="1681163"/>
            <a:ext cx="69109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9C4DAE-1708-4B3E-81C1-0A1991830A15}"/>
              </a:ext>
            </a:extLst>
          </p:cNvPr>
          <p:cNvSpPr>
            <a:spLocks noGrp="1"/>
          </p:cNvSpPr>
          <p:nvPr>
            <p:ph sz="quarter" idx="4"/>
          </p:nvPr>
        </p:nvSpPr>
        <p:spPr>
          <a:xfrm>
            <a:off x="8229600" y="2505075"/>
            <a:ext cx="69109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C217FCE-D6AB-4D16-8440-D6260B974132}"/>
              </a:ext>
            </a:extLst>
          </p:cNvPr>
          <p:cNvSpPr>
            <a:spLocks noGrp="1"/>
          </p:cNvSpPr>
          <p:nvPr>
            <p:ph type="dt" sz="half" idx="10"/>
          </p:nvPr>
        </p:nvSpPr>
        <p:spPr/>
        <p:txBody>
          <a:bodyPr/>
          <a:lstStyle/>
          <a:p>
            <a:fld id="{9DE8C6A7-1CAC-4C5D-855F-C15879694FF7}" type="datetimeFigureOut">
              <a:rPr lang="en-GB" smtClean="0"/>
              <a:t>09/03/2021</a:t>
            </a:fld>
            <a:endParaRPr lang="en-GB"/>
          </a:p>
        </p:txBody>
      </p:sp>
      <p:sp>
        <p:nvSpPr>
          <p:cNvPr id="8" name="Footer Placeholder 7">
            <a:extLst>
              <a:ext uri="{FF2B5EF4-FFF2-40B4-BE49-F238E27FC236}">
                <a16:creationId xmlns:a16="http://schemas.microsoft.com/office/drawing/2014/main" id="{ED5747A3-F68F-48CB-92C7-3B370D626E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DCC4D3-F2D8-4242-9020-5F3EB3662865}"/>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39298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5781F-FBAE-4EFC-B0F8-F99A04EB8F1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A0240A-6668-4DDB-AE81-DEF9F9C81AB8}"/>
              </a:ext>
            </a:extLst>
          </p:cNvPr>
          <p:cNvSpPr>
            <a:spLocks noGrp="1"/>
          </p:cNvSpPr>
          <p:nvPr>
            <p:ph type="dt" sz="half" idx="10"/>
          </p:nvPr>
        </p:nvSpPr>
        <p:spPr/>
        <p:txBody>
          <a:bodyPr/>
          <a:lstStyle/>
          <a:p>
            <a:fld id="{9DE8C6A7-1CAC-4C5D-855F-C15879694FF7}" type="datetimeFigureOut">
              <a:rPr lang="en-GB" smtClean="0"/>
              <a:t>09/03/2021</a:t>
            </a:fld>
            <a:endParaRPr lang="en-GB"/>
          </a:p>
        </p:txBody>
      </p:sp>
      <p:sp>
        <p:nvSpPr>
          <p:cNvPr id="4" name="Footer Placeholder 3">
            <a:extLst>
              <a:ext uri="{FF2B5EF4-FFF2-40B4-BE49-F238E27FC236}">
                <a16:creationId xmlns:a16="http://schemas.microsoft.com/office/drawing/2014/main" id="{2F4C3C57-5982-45C0-AACF-56DFF531FD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F6311AF-BF5E-431E-A723-21CB352358EC}"/>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48946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7F484C-0DD3-4C37-8F4D-0B304AE733F1}"/>
              </a:ext>
            </a:extLst>
          </p:cNvPr>
          <p:cNvSpPr>
            <a:spLocks noGrp="1"/>
          </p:cNvSpPr>
          <p:nvPr>
            <p:ph type="dt" sz="half" idx="10"/>
          </p:nvPr>
        </p:nvSpPr>
        <p:spPr/>
        <p:txBody>
          <a:bodyPr/>
          <a:lstStyle/>
          <a:p>
            <a:fld id="{9DE8C6A7-1CAC-4C5D-855F-C15879694FF7}" type="datetimeFigureOut">
              <a:rPr lang="en-GB" smtClean="0"/>
              <a:t>09/03/2021</a:t>
            </a:fld>
            <a:endParaRPr lang="en-GB"/>
          </a:p>
        </p:txBody>
      </p:sp>
      <p:sp>
        <p:nvSpPr>
          <p:cNvPr id="3" name="Footer Placeholder 2">
            <a:extLst>
              <a:ext uri="{FF2B5EF4-FFF2-40B4-BE49-F238E27FC236}">
                <a16:creationId xmlns:a16="http://schemas.microsoft.com/office/drawing/2014/main" id="{6C13B021-2AE2-4341-811C-D619CC44FB3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A2E48BB-D17A-4544-9568-A02DF7D28D8B}"/>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169644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E42B-2DC7-4CB6-923E-9BC29CCC1F7C}"/>
              </a:ext>
            </a:extLst>
          </p:cNvPr>
          <p:cNvSpPr>
            <a:spLocks noGrp="1"/>
          </p:cNvSpPr>
          <p:nvPr>
            <p:ph type="title"/>
          </p:nvPr>
        </p:nvSpPr>
        <p:spPr>
          <a:xfrm>
            <a:off x="1119718" y="457200"/>
            <a:ext cx="5242983"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6E8176-10FB-4CDA-902A-E5D7E94D5FA2}"/>
              </a:ext>
            </a:extLst>
          </p:cNvPr>
          <p:cNvSpPr>
            <a:spLocks noGrp="1"/>
          </p:cNvSpPr>
          <p:nvPr>
            <p:ph idx="1"/>
          </p:nvPr>
        </p:nvSpPr>
        <p:spPr>
          <a:xfrm>
            <a:off x="6910917" y="987426"/>
            <a:ext cx="82296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B13788-1AD7-4085-BC43-8C384C53A434}"/>
              </a:ext>
            </a:extLst>
          </p:cNvPr>
          <p:cNvSpPr>
            <a:spLocks noGrp="1"/>
          </p:cNvSpPr>
          <p:nvPr>
            <p:ph type="body" sz="half" idx="2"/>
          </p:nvPr>
        </p:nvSpPr>
        <p:spPr>
          <a:xfrm>
            <a:off x="1119718" y="2057400"/>
            <a:ext cx="524298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E4EBE-3141-48E0-A399-2745C71DE8A6}"/>
              </a:ext>
            </a:extLst>
          </p:cNvPr>
          <p:cNvSpPr>
            <a:spLocks noGrp="1"/>
          </p:cNvSpPr>
          <p:nvPr>
            <p:ph type="dt" sz="half" idx="10"/>
          </p:nvPr>
        </p:nvSpPr>
        <p:spPr/>
        <p:txBody>
          <a:bodyPr/>
          <a:lstStyle/>
          <a:p>
            <a:fld id="{9DE8C6A7-1CAC-4C5D-855F-C15879694FF7}" type="datetimeFigureOut">
              <a:rPr lang="en-GB" smtClean="0"/>
              <a:t>09/03/2021</a:t>
            </a:fld>
            <a:endParaRPr lang="en-GB"/>
          </a:p>
        </p:txBody>
      </p:sp>
      <p:sp>
        <p:nvSpPr>
          <p:cNvPr id="6" name="Footer Placeholder 5">
            <a:extLst>
              <a:ext uri="{FF2B5EF4-FFF2-40B4-BE49-F238E27FC236}">
                <a16:creationId xmlns:a16="http://schemas.microsoft.com/office/drawing/2014/main" id="{794C0EC4-061E-4F98-88C8-0274B4CF03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B32961-F079-4C92-928D-A8C25E2D5497}"/>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212481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48A80-939C-437D-8F02-99880A4854A0}"/>
              </a:ext>
            </a:extLst>
          </p:cNvPr>
          <p:cNvSpPr>
            <a:spLocks noGrp="1"/>
          </p:cNvSpPr>
          <p:nvPr>
            <p:ph type="title"/>
          </p:nvPr>
        </p:nvSpPr>
        <p:spPr>
          <a:xfrm>
            <a:off x="1119718" y="457200"/>
            <a:ext cx="5242983"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4956EAE-9647-4F2B-B61C-14F279495891}"/>
              </a:ext>
            </a:extLst>
          </p:cNvPr>
          <p:cNvSpPr>
            <a:spLocks noGrp="1"/>
          </p:cNvSpPr>
          <p:nvPr>
            <p:ph type="pic" idx="1"/>
          </p:nvPr>
        </p:nvSpPr>
        <p:spPr>
          <a:xfrm>
            <a:off x="6910917" y="987426"/>
            <a:ext cx="82296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CAE27D-10B1-48F7-8A59-A92D400285CA}"/>
              </a:ext>
            </a:extLst>
          </p:cNvPr>
          <p:cNvSpPr>
            <a:spLocks noGrp="1"/>
          </p:cNvSpPr>
          <p:nvPr>
            <p:ph type="body" sz="half" idx="2"/>
          </p:nvPr>
        </p:nvSpPr>
        <p:spPr>
          <a:xfrm>
            <a:off x="1119718" y="2057400"/>
            <a:ext cx="524298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108CF-EBE9-4829-A022-AD082959C726}"/>
              </a:ext>
            </a:extLst>
          </p:cNvPr>
          <p:cNvSpPr>
            <a:spLocks noGrp="1"/>
          </p:cNvSpPr>
          <p:nvPr>
            <p:ph type="dt" sz="half" idx="10"/>
          </p:nvPr>
        </p:nvSpPr>
        <p:spPr/>
        <p:txBody>
          <a:bodyPr/>
          <a:lstStyle/>
          <a:p>
            <a:fld id="{9DE8C6A7-1CAC-4C5D-855F-C15879694FF7}" type="datetimeFigureOut">
              <a:rPr lang="en-GB" smtClean="0"/>
              <a:t>09/03/2021</a:t>
            </a:fld>
            <a:endParaRPr lang="en-GB"/>
          </a:p>
        </p:txBody>
      </p:sp>
      <p:sp>
        <p:nvSpPr>
          <p:cNvPr id="6" name="Footer Placeholder 5">
            <a:extLst>
              <a:ext uri="{FF2B5EF4-FFF2-40B4-BE49-F238E27FC236}">
                <a16:creationId xmlns:a16="http://schemas.microsoft.com/office/drawing/2014/main" id="{9A02CBFD-2B78-4CFA-B36A-C40B55C9D1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787DE3-E05F-4D89-8998-96F0AD341B37}"/>
              </a:ext>
            </a:extLst>
          </p:cNvPr>
          <p:cNvSpPr>
            <a:spLocks noGrp="1"/>
          </p:cNvSpPr>
          <p:nvPr>
            <p:ph type="sldNum" sz="quarter" idx="12"/>
          </p:nvPr>
        </p:nvSpPr>
        <p:spPr/>
        <p:txBody>
          <a:bodyPr/>
          <a:lstStyle/>
          <a:p>
            <a:fld id="{DF37094B-356D-4313-98AF-371C9447891D}" type="slidenum">
              <a:rPr lang="en-GB" smtClean="0"/>
              <a:t>‹#›</a:t>
            </a:fld>
            <a:endParaRPr lang="en-GB"/>
          </a:p>
        </p:txBody>
      </p:sp>
    </p:spTree>
    <p:extLst>
      <p:ext uri="{BB962C8B-B14F-4D97-AF65-F5344CB8AC3E}">
        <p14:creationId xmlns:p14="http://schemas.microsoft.com/office/powerpoint/2010/main" val="162784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26B45-C2E0-4BEC-AE43-C7DECF4AA3A1}"/>
              </a:ext>
            </a:extLst>
          </p:cNvPr>
          <p:cNvSpPr>
            <a:spLocks noGrp="1"/>
          </p:cNvSpPr>
          <p:nvPr>
            <p:ph type="title"/>
          </p:nvPr>
        </p:nvSpPr>
        <p:spPr>
          <a:xfrm>
            <a:off x="1117600" y="365126"/>
            <a:ext cx="140208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129A4B-1A5C-468B-8EE0-3DB41E1E0733}"/>
              </a:ext>
            </a:extLst>
          </p:cNvPr>
          <p:cNvSpPr>
            <a:spLocks noGrp="1"/>
          </p:cNvSpPr>
          <p:nvPr>
            <p:ph type="body" idx="1"/>
          </p:nvPr>
        </p:nvSpPr>
        <p:spPr>
          <a:xfrm>
            <a:off x="1117600" y="1825625"/>
            <a:ext cx="14020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33BB6-6319-4A7A-B37F-539AEBFACB3C}"/>
              </a:ext>
            </a:extLst>
          </p:cNvPr>
          <p:cNvSpPr>
            <a:spLocks noGrp="1"/>
          </p:cNvSpPr>
          <p:nvPr>
            <p:ph type="dt" sz="half" idx="2"/>
          </p:nvPr>
        </p:nvSpPr>
        <p:spPr>
          <a:xfrm>
            <a:off x="1117600" y="6356351"/>
            <a:ext cx="3657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E8C6A7-1CAC-4C5D-855F-C15879694FF7}" type="datetimeFigureOut">
              <a:rPr lang="en-GB" smtClean="0"/>
              <a:t>09/03/2021</a:t>
            </a:fld>
            <a:endParaRPr lang="en-GB"/>
          </a:p>
        </p:txBody>
      </p:sp>
      <p:sp>
        <p:nvSpPr>
          <p:cNvPr id="5" name="Footer Placeholder 4">
            <a:extLst>
              <a:ext uri="{FF2B5EF4-FFF2-40B4-BE49-F238E27FC236}">
                <a16:creationId xmlns:a16="http://schemas.microsoft.com/office/drawing/2014/main" id="{4AC2AC87-3D0F-45C0-B072-3A47BD055856}"/>
              </a:ext>
            </a:extLst>
          </p:cNvPr>
          <p:cNvSpPr>
            <a:spLocks noGrp="1"/>
          </p:cNvSpPr>
          <p:nvPr>
            <p:ph type="ftr" sz="quarter" idx="3"/>
          </p:nvPr>
        </p:nvSpPr>
        <p:spPr>
          <a:xfrm>
            <a:off x="5384800" y="6356351"/>
            <a:ext cx="5486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6858107-EB19-4590-8860-BF039D98B84A}"/>
              </a:ext>
            </a:extLst>
          </p:cNvPr>
          <p:cNvSpPr>
            <a:spLocks noGrp="1"/>
          </p:cNvSpPr>
          <p:nvPr>
            <p:ph type="sldNum" sz="quarter" idx="4"/>
          </p:nvPr>
        </p:nvSpPr>
        <p:spPr>
          <a:xfrm>
            <a:off x="11480800" y="6356351"/>
            <a:ext cx="3657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7094B-356D-4313-98AF-371C9447891D}" type="slidenum">
              <a:rPr lang="en-GB" smtClean="0"/>
              <a:t>‹#›</a:t>
            </a:fld>
            <a:endParaRPr lang="en-GB"/>
          </a:p>
        </p:txBody>
      </p:sp>
    </p:spTree>
    <p:extLst>
      <p:ext uri="{BB962C8B-B14F-4D97-AF65-F5344CB8AC3E}">
        <p14:creationId xmlns:p14="http://schemas.microsoft.com/office/powerpoint/2010/main" val="1513413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qualifications.pearson.com/content/dam/pdf/btec-tec-awards/health-and-social-care/2017/specification-and-sample-assessments/tech-award-HSC-spec.pdf" TargetMode="External"/><Relationship Id="rId3" Type="http://schemas.openxmlformats.org/officeDocument/2006/relationships/slideLayout" Target="../slideLayouts/slideLayout2.xml"/><Relationship Id="rId7" Type="http://schemas.openxmlformats.org/officeDocument/2006/relationships/hyperlink" Target="mailto:Danielle.Siviter@oldburywells.com"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jpeg"/><Relationship Id="rId11"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28.jpeg"/><Relationship Id="rId4" Type="http://schemas.openxmlformats.org/officeDocument/2006/relationships/notesSlide" Target="../notesSlides/notesSlide14.xml"/><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eg"/><Relationship Id="rId11" Type="http://schemas.microsoft.com/office/2007/relationships/diagramDrawing" Target="../diagrams/drawing1.xml"/><Relationship Id="rId5" Type="http://schemas.openxmlformats.org/officeDocument/2006/relationships/image" Target="../media/image1.png"/><Relationship Id="rId10" Type="http://schemas.openxmlformats.org/officeDocument/2006/relationships/diagramColors" Target="../diagrams/colors1.xml"/><Relationship Id="rId4" Type="http://schemas.openxmlformats.org/officeDocument/2006/relationships/notesSlide" Target="../notesSlides/notesSlide3.xml"/><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2.xml"/><Relationship Id="rId7" Type="http://schemas.openxmlformats.org/officeDocument/2006/relationships/diagramData" Target="../diagrams/data2.xml"/><Relationship Id="rId12" Type="http://schemas.openxmlformats.org/officeDocument/2006/relationships/image" Target="../media/image5.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2.jpeg"/><Relationship Id="rId11" Type="http://schemas.microsoft.com/office/2007/relationships/diagramDrawing" Target="../diagrams/drawing2.xml"/><Relationship Id="rId5" Type="http://schemas.openxmlformats.org/officeDocument/2006/relationships/image" Target="../media/image1.png"/><Relationship Id="rId10" Type="http://schemas.openxmlformats.org/officeDocument/2006/relationships/diagramColors" Target="../diagrams/colors2.xml"/><Relationship Id="rId4" Type="http://schemas.openxmlformats.org/officeDocument/2006/relationships/notesSlide" Target="../notesSlides/notesSlide6.xml"/><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jpeg"/><Relationship Id="rId11" Type="http://schemas.openxmlformats.org/officeDocument/2006/relationships/image" Target="../media/image21.png"/><Relationship Id="rId5" Type="http://schemas.openxmlformats.org/officeDocument/2006/relationships/image" Target="../media/image1.png"/><Relationship Id="rId10" Type="http://schemas.openxmlformats.org/officeDocument/2006/relationships/image" Target="../media/image20.png"/><Relationship Id="rId4" Type="http://schemas.openxmlformats.org/officeDocument/2006/relationships/notesSlide" Target="../notesSlides/notesSlide7.xml"/><Relationship Id="rId9" Type="http://schemas.openxmlformats.org/officeDocument/2006/relationships/image" Target="../media/image19.png"/><Relationship Id="rId1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diagramData" Target="../diagrams/data3.xml"/><Relationship Id="rId12" Type="http://schemas.openxmlformats.org/officeDocument/2006/relationships/image" Target="../media/image24.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2.jpeg"/><Relationship Id="rId11" Type="http://schemas.microsoft.com/office/2007/relationships/diagramDrawing" Target="../diagrams/drawing3.xml"/><Relationship Id="rId5" Type="http://schemas.openxmlformats.org/officeDocument/2006/relationships/image" Target="../media/image1.png"/><Relationship Id="rId15" Type="http://schemas.openxmlformats.org/officeDocument/2006/relationships/image" Target="../media/image5.png"/><Relationship Id="rId10" Type="http://schemas.openxmlformats.org/officeDocument/2006/relationships/diagramColors" Target="../diagrams/colors3.xml"/><Relationship Id="rId4" Type="http://schemas.openxmlformats.org/officeDocument/2006/relationships/notesSlide" Target="../notesSlides/notesSlide8.xml"/><Relationship Id="rId9" Type="http://schemas.openxmlformats.org/officeDocument/2006/relationships/diagramQuickStyle" Target="../diagrams/quickStyle3.xml"/><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4970997" y="2312162"/>
            <a:ext cx="2401009" cy="2381955"/>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77774" y="181650"/>
            <a:ext cx="11114226" cy="720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endParaRPr lang="en-GB" sz="4000" dirty="0">
              <a:solidFill>
                <a:srgbClr val="610073"/>
              </a:solidFill>
              <a:latin typeface="Century Gothic"/>
              <a:cs typeface="Century Gothic"/>
            </a:endParaRPr>
          </a:p>
        </p:txBody>
      </p:sp>
      <p:sp>
        <p:nvSpPr>
          <p:cNvPr id="2" name="Rectangle 1">
            <a:extLst>
              <a:ext uri="{FF2B5EF4-FFF2-40B4-BE49-F238E27FC236}">
                <a16:creationId xmlns:a16="http://schemas.microsoft.com/office/drawing/2014/main" id="{ACE3C550-96B4-4708-8FB0-26A95C31E151}"/>
              </a:ext>
            </a:extLst>
          </p:cNvPr>
          <p:cNvSpPr/>
          <p:nvPr/>
        </p:nvSpPr>
        <p:spPr>
          <a:xfrm>
            <a:off x="3995168" y="1214872"/>
            <a:ext cx="4352666" cy="923330"/>
          </a:xfrm>
          <a:prstGeom prst="rect">
            <a:avLst/>
          </a:prstGeom>
          <a:noFill/>
        </p:spPr>
        <p:txBody>
          <a:bodyPr wrap="none" lIns="91440" tIns="45720" rIns="91440" bIns="45720">
            <a:spAutoFit/>
          </a:bodyPr>
          <a:lstStyle/>
          <a:p>
            <a:pPr algn="ctr"/>
            <a:r>
              <a:rPr lang="en-US" sz="5400" b="0" cap="none" spc="0" dirty="0">
                <a:ln w="0"/>
                <a:solidFill>
                  <a:srgbClr val="7030A0"/>
                </a:solidFill>
                <a:effectLst>
                  <a:outerShdw blurRad="38100" dist="19050" dir="2700000" algn="tl" rotWithShape="0">
                    <a:schemeClr val="dk1">
                      <a:alpha val="40000"/>
                    </a:schemeClr>
                  </a:outerShdw>
                </a:effectLst>
              </a:rPr>
              <a:t>GCSE OPTIONS</a:t>
            </a:r>
          </a:p>
        </p:txBody>
      </p:sp>
      <p:sp>
        <p:nvSpPr>
          <p:cNvPr id="14" name="Rectangle 13">
            <a:extLst>
              <a:ext uri="{FF2B5EF4-FFF2-40B4-BE49-F238E27FC236}">
                <a16:creationId xmlns:a16="http://schemas.microsoft.com/office/drawing/2014/main" id="{98B033CE-0804-49DD-9D3D-3B951F88DED6}"/>
              </a:ext>
            </a:extLst>
          </p:cNvPr>
          <p:cNvSpPr/>
          <p:nvPr/>
        </p:nvSpPr>
        <p:spPr>
          <a:xfrm>
            <a:off x="3111594" y="4969158"/>
            <a:ext cx="6481774" cy="923330"/>
          </a:xfrm>
          <a:prstGeom prst="rect">
            <a:avLst/>
          </a:prstGeom>
          <a:noFill/>
        </p:spPr>
        <p:txBody>
          <a:bodyPr wrap="none" lIns="91440" tIns="45720" rIns="91440" bIns="45720">
            <a:spAutoFit/>
          </a:bodyPr>
          <a:lstStyle/>
          <a:p>
            <a:pPr algn="ctr"/>
            <a:r>
              <a:rPr lang="en-US" sz="5400" b="0" cap="none" spc="0" dirty="0">
                <a:ln w="0"/>
                <a:solidFill>
                  <a:srgbClr val="7030A0"/>
                </a:solidFill>
                <a:effectLst>
                  <a:outerShdw blurRad="38100" dist="19050" dir="2700000" algn="tl" rotWithShape="0">
                    <a:schemeClr val="dk1">
                      <a:alpha val="40000"/>
                    </a:schemeClr>
                  </a:outerShdw>
                </a:effectLst>
              </a:rPr>
              <a:t>Health and Social Care</a:t>
            </a:r>
          </a:p>
        </p:txBody>
      </p:sp>
      <p:pic>
        <p:nvPicPr>
          <p:cNvPr id="1026" name="Picture 2" descr="Health and Social Care — Victoria College Belfast">
            <a:extLst>
              <a:ext uri="{FF2B5EF4-FFF2-40B4-BE49-F238E27FC236}">
                <a16:creationId xmlns:a16="http://schemas.microsoft.com/office/drawing/2014/main" id="{4EF1A50A-AD02-4405-9784-EB9D7E5BAF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2748" y="2568001"/>
            <a:ext cx="3776405" cy="2126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cial care providers generate billions for UK economy, report finds |  Community Care">
            <a:extLst>
              <a:ext uri="{FF2B5EF4-FFF2-40B4-BE49-F238E27FC236}">
                <a16:creationId xmlns:a16="http://schemas.microsoft.com/office/drawing/2014/main" id="{AE1FCD9D-D25C-4955-ABF3-BF069DC6DE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7378" y="2494398"/>
            <a:ext cx="3637313" cy="2273321"/>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C2649CD5-1AE9-4731-A0E1-63B77E158CF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7043" y="6327625"/>
            <a:ext cx="406400" cy="406400"/>
          </a:xfrm>
          <a:prstGeom prst="rect">
            <a:avLst/>
          </a:prstGeom>
        </p:spPr>
      </p:pic>
    </p:spTree>
    <p:extLst>
      <p:ext uri="{BB962C8B-B14F-4D97-AF65-F5344CB8AC3E}">
        <p14:creationId xmlns:p14="http://schemas.microsoft.com/office/powerpoint/2010/main" val="1136736021"/>
      </p:ext>
    </p:extLst>
  </p:cSld>
  <p:clrMapOvr>
    <a:masterClrMapping/>
  </p:clrMapOvr>
  <mc:AlternateContent xmlns:mc="http://schemas.openxmlformats.org/markup-compatibility/2006" xmlns:p14="http://schemas.microsoft.com/office/powerpoint/2010/main">
    <mc:Choice Requires="p14">
      <p:transition p14:dur="10" advClick="0" advTm="390"/>
    </mc:Choice>
    <mc:Fallback xmlns="">
      <p:transition advClick="0" advTm="3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77773" y="-70377"/>
            <a:ext cx="5678446" cy="12241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lgn="l">
              <a:defRPr/>
            </a:pPr>
            <a:r>
              <a:rPr lang="en-GB" sz="4000" dirty="0">
                <a:solidFill>
                  <a:srgbClr val="610073"/>
                </a:solidFill>
                <a:latin typeface="Calibri" panose="020F0502020204030204" pitchFamily="34" charset="0"/>
                <a:cs typeface="Calibri" panose="020F0502020204030204" pitchFamily="34" charset="0"/>
              </a:rPr>
              <a:t>Student Testimonials </a:t>
            </a:r>
          </a:p>
        </p:txBody>
      </p:sp>
      <p:sp>
        <p:nvSpPr>
          <p:cNvPr id="18" name="Oval Callout 7">
            <a:extLst>
              <a:ext uri="{FF2B5EF4-FFF2-40B4-BE49-F238E27FC236}">
                <a16:creationId xmlns:a16="http://schemas.microsoft.com/office/drawing/2014/main" id="{212DA5A5-ECB2-4029-A4C7-F1509C7836A9}"/>
              </a:ext>
            </a:extLst>
          </p:cNvPr>
          <p:cNvSpPr/>
          <p:nvPr/>
        </p:nvSpPr>
        <p:spPr>
          <a:xfrm>
            <a:off x="1260107" y="1409071"/>
            <a:ext cx="10703336" cy="4458987"/>
          </a:xfrm>
          <a:prstGeom prst="wedgeEllipseCallout">
            <a:avLst>
              <a:gd name="adj1" fmla="val -29946"/>
              <a:gd name="adj2" fmla="val 6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a:solidFill>
                  <a:schemeClr val="accent2">
                    <a:lumMod val="50000"/>
                  </a:schemeClr>
                </a:solidFill>
              </a:rPr>
              <a:t>Y10s</a:t>
            </a:r>
            <a:endParaRPr lang="en-GB" sz="2400" dirty="0">
              <a:solidFill>
                <a:schemeClr val="accent2">
                  <a:lumMod val="50000"/>
                </a:schemeClr>
              </a:solidFill>
            </a:endParaRPr>
          </a:p>
          <a:p>
            <a:pPr algn="ctr"/>
            <a:r>
              <a:rPr lang="en-GB" dirty="0"/>
              <a:t>“Health and social care helps me to understand people’s thoughts and feelings”. </a:t>
            </a:r>
          </a:p>
          <a:p>
            <a:pPr algn="ctr"/>
            <a:r>
              <a:rPr lang="en-GB" dirty="0"/>
              <a:t>“I chose health and social care because the aspect of it preparing you for real life and life skills in the sector interested me”. </a:t>
            </a:r>
          </a:p>
          <a:p>
            <a:pPr algn="ctr"/>
            <a:r>
              <a:rPr lang="en-GB" dirty="0"/>
              <a:t>“It teaches you about the life stages and how to live a healthy life”.</a:t>
            </a:r>
          </a:p>
          <a:p>
            <a:pPr algn="ctr"/>
            <a:r>
              <a:rPr lang="en-GB" dirty="0"/>
              <a:t>“I chose health and social care because it can help me to gain a career in the NHS”.</a:t>
            </a:r>
          </a:p>
          <a:p>
            <a:pPr algn="ctr"/>
            <a:r>
              <a:rPr lang="en-GB" dirty="0"/>
              <a:t>“If you don’t get a job in the health and social care, the knowledge will still be useful”.</a:t>
            </a:r>
          </a:p>
          <a:p>
            <a:pPr algn="ctr"/>
            <a:endParaRPr lang="en-GB" dirty="0"/>
          </a:p>
        </p:txBody>
      </p:sp>
      <p:pic>
        <p:nvPicPr>
          <p:cNvPr id="2" name="Recorded Sound">
            <a:hlinkClick r:id="" action="ppaction://media"/>
            <a:extLst>
              <a:ext uri="{FF2B5EF4-FFF2-40B4-BE49-F238E27FC236}">
                <a16:creationId xmlns:a16="http://schemas.microsoft.com/office/drawing/2014/main" id="{DEEBFFA8-DA92-495B-997C-D530356282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7043" y="6266665"/>
            <a:ext cx="406400" cy="406400"/>
          </a:xfrm>
          <a:prstGeom prst="rect">
            <a:avLst/>
          </a:prstGeom>
        </p:spPr>
      </p:pic>
    </p:spTree>
    <p:extLst>
      <p:ext uri="{BB962C8B-B14F-4D97-AF65-F5344CB8AC3E}">
        <p14:creationId xmlns:p14="http://schemas.microsoft.com/office/powerpoint/2010/main" val="316656560"/>
      </p:ext>
    </p:extLst>
  </p:cSld>
  <p:clrMapOvr>
    <a:masterClrMapping/>
  </p:clrMapOvr>
  <mc:AlternateContent xmlns:mc="http://schemas.openxmlformats.org/markup-compatibility/2006" xmlns:p14="http://schemas.microsoft.com/office/powerpoint/2010/main">
    <mc:Choice Requires="p14">
      <p:transition p14:dur="10" advClick="0" advTm="290"/>
    </mc:Choice>
    <mc:Fallback xmlns="">
      <p:transition advClick="0" advTm="2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70" fill="hold"/>
                                        <p:tgtEl>
                                          <p:spTgt spid="2"/>
                                        </p:tgtEl>
                                      </p:cBhvr>
                                    </p:cmd>
                                  </p:childTnLst>
                                </p:cTn>
                              </p:par>
                              <p:par>
                                <p:cTn id="7" presetID="55"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p:cTn id="9" dur="3000" fill="hold"/>
                                        <p:tgtEl>
                                          <p:spTgt spid="18"/>
                                        </p:tgtEl>
                                        <p:attrNameLst>
                                          <p:attrName>ppt_w</p:attrName>
                                        </p:attrNameLst>
                                      </p:cBhvr>
                                      <p:tavLst>
                                        <p:tav tm="0">
                                          <p:val>
                                            <p:strVal val="#ppt_w*0.70"/>
                                          </p:val>
                                        </p:tav>
                                        <p:tav tm="100000">
                                          <p:val>
                                            <p:strVal val="#ppt_w"/>
                                          </p:val>
                                        </p:tav>
                                      </p:tavLst>
                                    </p:anim>
                                    <p:anim calcmode="lin" valueType="num">
                                      <p:cBhvr>
                                        <p:cTn id="10" dur="3000" fill="hold"/>
                                        <p:tgtEl>
                                          <p:spTgt spid="18"/>
                                        </p:tgtEl>
                                        <p:attrNameLst>
                                          <p:attrName>ppt_h</p:attrName>
                                        </p:attrNameLst>
                                      </p:cBhvr>
                                      <p:tavLst>
                                        <p:tav tm="0">
                                          <p:val>
                                            <p:strVal val="#ppt_h"/>
                                          </p:val>
                                        </p:tav>
                                        <p:tav tm="100000">
                                          <p:val>
                                            <p:strVal val="#ppt_h"/>
                                          </p:val>
                                        </p:tav>
                                      </p:tavLst>
                                    </p:anim>
                                    <p:animEffect transition="in" filter="fade">
                                      <p:cBhvr>
                                        <p:cTn id="11"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22312" y="-70377"/>
            <a:ext cx="10430328" cy="12241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lgn="l">
              <a:defRPr/>
            </a:pPr>
            <a:r>
              <a:rPr lang="en-GB" sz="4000" dirty="0">
                <a:solidFill>
                  <a:srgbClr val="610073"/>
                </a:solidFill>
                <a:latin typeface="Calibri" panose="020F0502020204030204" pitchFamily="34" charset="0"/>
                <a:cs typeface="Calibri" panose="020F0502020204030204" pitchFamily="34" charset="0"/>
              </a:rPr>
              <a:t>Student Testimonials </a:t>
            </a:r>
          </a:p>
        </p:txBody>
      </p:sp>
      <p:sp>
        <p:nvSpPr>
          <p:cNvPr id="16" name="Oval Callout 5">
            <a:extLst>
              <a:ext uri="{FF2B5EF4-FFF2-40B4-BE49-F238E27FC236}">
                <a16:creationId xmlns:a16="http://schemas.microsoft.com/office/drawing/2014/main" id="{69132DDB-E86E-40F0-AE9C-AD80BBF71373}"/>
              </a:ext>
            </a:extLst>
          </p:cNvPr>
          <p:cNvSpPr/>
          <p:nvPr/>
        </p:nvSpPr>
        <p:spPr>
          <a:xfrm>
            <a:off x="1184901" y="1352709"/>
            <a:ext cx="10778541" cy="4589095"/>
          </a:xfrm>
          <a:prstGeom prst="wedgeEllipse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14300" indent="0" algn="ctr" fontAlgn="base">
              <a:buNone/>
            </a:pPr>
            <a:r>
              <a:rPr lang="en-GB" sz="2400" b="1" dirty="0">
                <a:solidFill>
                  <a:schemeClr val="accent6">
                    <a:lumMod val="50000"/>
                  </a:schemeClr>
                </a:solidFill>
              </a:rPr>
              <a:t>Y11s </a:t>
            </a:r>
          </a:p>
          <a:p>
            <a:pPr marL="114300" indent="0" algn="ctr" fontAlgn="base">
              <a:buNone/>
            </a:pPr>
            <a:r>
              <a:rPr lang="en-GB" sz="1700" dirty="0"/>
              <a:t>“</a:t>
            </a:r>
            <a:r>
              <a:rPr lang="en-GB" sz="1400" dirty="0"/>
              <a:t>I chose health and social care to explore the human lifespan. The subject helps you to understand the social and physical side of life. If you are thinking about taking the subject I recommend it and it is very enjoyable and gives you a chance to explore and study many things, the teachers are very supportive and it will bring you very far, good luck”. </a:t>
            </a:r>
          </a:p>
          <a:p>
            <a:pPr marL="114300" indent="0" algn="ctr" fontAlgn="base">
              <a:buNone/>
            </a:pPr>
            <a:r>
              <a:rPr lang="en-GB" sz="1400" dirty="0"/>
              <a:t>“I took health and social care because I thought it was a bit different and it would give me a wider understanding of many different things. There is also practical work not just theory, and the content is interesting”.</a:t>
            </a:r>
          </a:p>
          <a:p>
            <a:pPr marL="114300" indent="0" algn="ctr" fontAlgn="base">
              <a:buNone/>
            </a:pPr>
            <a:r>
              <a:rPr lang="en-GB" sz="1400" dirty="0"/>
              <a:t>“I chose to study the subject because it linked with PE. I enjoy learning about how people can make a difference to someone’s life”.</a:t>
            </a:r>
          </a:p>
          <a:p>
            <a:pPr marL="114300" indent="0" algn="ctr" fontAlgn="base">
              <a:buNone/>
            </a:pPr>
            <a:r>
              <a:rPr lang="en-GB" sz="1400" dirty="0"/>
              <a:t>“I enjoy the freedom in completing independent studies such as the coursework because it allows you to fulfil your full potential by showing your knowledge and skills in the subject. You study a wide range of topics”.</a:t>
            </a:r>
          </a:p>
          <a:p>
            <a:pPr marL="114300" indent="0" algn="ctr" fontAlgn="base">
              <a:buNone/>
            </a:pPr>
            <a:r>
              <a:rPr lang="en-GB" sz="1400" dirty="0"/>
              <a:t>“I chose to take health and social care because it was a new subject and it would give me a good opportunity to try something new and find out if I would like a job in the future that is health and social based. I enjoy working on case studies, especially the one on celebrities. I chose Katie Piper”. </a:t>
            </a:r>
          </a:p>
        </p:txBody>
      </p:sp>
      <p:pic>
        <p:nvPicPr>
          <p:cNvPr id="2" name="Recorded Sound">
            <a:hlinkClick r:id="" action="ppaction://media"/>
            <a:extLst>
              <a:ext uri="{FF2B5EF4-FFF2-40B4-BE49-F238E27FC236}">
                <a16:creationId xmlns:a16="http://schemas.microsoft.com/office/drawing/2014/main" id="{9E0A9020-71AF-450D-9ABE-93754525D7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7042" y="6389498"/>
            <a:ext cx="406400" cy="406400"/>
          </a:xfrm>
          <a:prstGeom prst="rect">
            <a:avLst/>
          </a:prstGeom>
        </p:spPr>
      </p:pic>
    </p:spTree>
    <p:extLst>
      <p:ext uri="{BB962C8B-B14F-4D97-AF65-F5344CB8AC3E}">
        <p14:creationId xmlns:p14="http://schemas.microsoft.com/office/powerpoint/2010/main" val="1286621962"/>
      </p:ext>
    </p:extLst>
  </p:cSld>
  <p:clrMapOvr>
    <a:masterClrMapping/>
  </p:clrMapOvr>
  <mc:AlternateContent xmlns:mc="http://schemas.openxmlformats.org/markup-compatibility/2006" xmlns:p14="http://schemas.microsoft.com/office/powerpoint/2010/main">
    <mc:Choice Requires="p14">
      <p:transition p14:dur="10" advClick="0" advTm="290"/>
    </mc:Choice>
    <mc:Fallback xmlns="">
      <p:transition advClick="0" advTm="2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7"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2"/>
                </p:tgtEl>
              </p:cMediaNode>
            </p:audio>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49171" y="-26990"/>
            <a:ext cx="11043738" cy="10535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lgn="l">
              <a:defRPr/>
            </a:pPr>
            <a:r>
              <a:rPr lang="en-GB" sz="3600" dirty="0">
                <a:solidFill>
                  <a:srgbClr val="610073"/>
                </a:solidFill>
                <a:latin typeface="Calibri" panose="020F0502020204030204" pitchFamily="34" charset="0"/>
                <a:cs typeface="Calibri" panose="020F0502020204030204" pitchFamily="34" charset="0"/>
              </a:rPr>
              <a:t>What can Health and Social Care lead to in the future?</a:t>
            </a:r>
          </a:p>
        </p:txBody>
      </p:sp>
      <p:sp>
        <p:nvSpPr>
          <p:cNvPr id="12" name="TextBox 11">
            <a:extLst>
              <a:ext uri="{FF2B5EF4-FFF2-40B4-BE49-F238E27FC236}">
                <a16:creationId xmlns:a16="http://schemas.microsoft.com/office/drawing/2014/main" id="{5A500CF1-3C20-46DF-868A-FABCD7B81F3C}"/>
              </a:ext>
            </a:extLst>
          </p:cNvPr>
          <p:cNvSpPr txBox="1"/>
          <p:nvPr/>
        </p:nvSpPr>
        <p:spPr>
          <a:xfrm>
            <a:off x="1184902" y="1238484"/>
            <a:ext cx="10500958" cy="5262979"/>
          </a:xfrm>
          <a:prstGeom prst="rect">
            <a:avLst/>
          </a:prstGeom>
          <a:noFill/>
        </p:spPr>
        <p:txBody>
          <a:bodyPr wrap="square">
            <a:spAutoFit/>
          </a:bodyPr>
          <a:lstStyle/>
          <a:p>
            <a:pPr marL="114300" indent="0">
              <a:buNone/>
            </a:pPr>
            <a:r>
              <a:rPr lang="en-US" sz="2800" b="1" dirty="0"/>
              <a:t>Students who achieve this qualification progress onto Level 3 Health and Social Care (A-level equivalent) and pursue careers in the Health and Social Care sector, examples include;</a:t>
            </a:r>
          </a:p>
          <a:p>
            <a:pPr marL="285750" indent="-285750">
              <a:buFont typeface="Courier New" panose="02070309020205020404" pitchFamily="49" charset="0"/>
              <a:buChar char="o"/>
            </a:pPr>
            <a:r>
              <a:rPr lang="en-US" sz="2800" dirty="0"/>
              <a:t>The National Health Service (Nurses, Midwifery)</a:t>
            </a:r>
          </a:p>
          <a:p>
            <a:pPr marL="285750" indent="-285750">
              <a:buFont typeface="Courier New" panose="02070309020205020404" pitchFamily="49" charset="0"/>
              <a:buChar char="o"/>
            </a:pPr>
            <a:r>
              <a:rPr lang="en-US" sz="2800" dirty="0"/>
              <a:t>Social work</a:t>
            </a:r>
          </a:p>
          <a:p>
            <a:pPr marL="285750" indent="-285750">
              <a:buFont typeface="Courier New" panose="02070309020205020404" pitchFamily="49" charset="0"/>
              <a:buChar char="o"/>
            </a:pPr>
            <a:r>
              <a:rPr lang="en-US" sz="2800" dirty="0"/>
              <a:t>Social services</a:t>
            </a:r>
          </a:p>
          <a:p>
            <a:pPr marL="285750" indent="-285750">
              <a:buFont typeface="Courier New" panose="02070309020205020404" pitchFamily="49" charset="0"/>
              <a:buChar char="o"/>
            </a:pPr>
            <a:r>
              <a:rPr lang="en-US" sz="2800" dirty="0"/>
              <a:t>Community care</a:t>
            </a:r>
          </a:p>
          <a:p>
            <a:pPr marL="285750" indent="-285750">
              <a:buFont typeface="Courier New" panose="02070309020205020404" pitchFamily="49" charset="0"/>
              <a:buChar char="o"/>
            </a:pPr>
            <a:r>
              <a:rPr lang="en-US" sz="2800" dirty="0"/>
              <a:t>Allied health (Physiotherapists, Occupational therapists)</a:t>
            </a:r>
          </a:p>
          <a:p>
            <a:pPr marL="285750" indent="-285750">
              <a:buFont typeface="Courier New" panose="02070309020205020404" pitchFamily="49" charset="0"/>
              <a:buChar char="o"/>
            </a:pPr>
            <a:r>
              <a:rPr lang="en-US" sz="2800" dirty="0"/>
              <a:t>Management</a:t>
            </a:r>
          </a:p>
          <a:p>
            <a:pPr marL="285750" indent="-285750">
              <a:buFont typeface="Courier New" panose="02070309020205020404" pitchFamily="49" charset="0"/>
              <a:buChar char="o"/>
            </a:pPr>
            <a:r>
              <a:rPr lang="en-US" sz="2800" dirty="0"/>
              <a:t>Education</a:t>
            </a:r>
          </a:p>
          <a:p>
            <a:pPr marL="285750" indent="-285750">
              <a:buFont typeface="Courier New" panose="02070309020205020404" pitchFamily="49" charset="0"/>
              <a:buChar char="o"/>
            </a:pPr>
            <a:r>
              <a:rPr lang="en-US" sz="2800" dirty="0"/>
              <a:t>Health psychologist</a:t>
            </a:r>
          </a:p>
          <a:p>
            <a:pPr marL="285750" indent="-285750">
              <a:buFont typeface="Courier New" panose="02070309020205020404" pitchFamily="49" charset="0"/>
              <a:buChar char="o"/>
            </a:pPr>
            <a:r>
              <a:rPr lang="en-US" sz="2800" dirty="0"/>
              <a:t>And lots more!</a:t>
            </a:r>
          </a:p>
        </p:txBody>
      </p:sp>
      <p:pic>
        <p:nvPicPr>
          <p:cNvPr id="14" name="Picture 13">
            <a:extLst>
              <a:ext uri="{FF2B5EF4-FFF2-40B4-BE49-F238E27FC236}">
                <a16:creationId xmlns:a16="http://schemas.microsoft.com/office/drawing/2014/main" id="{F6F5C493-0FD9-4E46-8A55-BD3151D8E775}"/>
              </a:ext>
            </a:extLst>
          </p:cNvPr>
          <p:cNvPicPr>
            <a:picLocks noChangeAspect="1"/>
          </p:cNvPicPr>
          <p:nvPr/>
        </p:nvPicPr>
        <p:blipFill rotWithShape="1">
          <a:blip r:embed="rId7"/>
          <a:srcRect r="5131"/>
          <a:stretch/>
        </p:blipFill>
        <p:spPr>
          <a:xfrm>
            <a:off x="9316805" y="2340804"/>
            <a:ext cx="2646638" cy="1835055"/>
          </a:xfrm>
          <a:prstGeom prst="rect">
            <a:avLst/>
          </a:prstGeom>
        </p:spPr>
      </p:pic>
      <p:pic>
        <p:nvPicPr>
          <p:cNvPr id="2" name="Recorded Sound">
            <a:hlinkClick r:id="" action="ppaction://media"/>
            <a:extLst>
              <a:ext uri="{FF2B5EF4-FFF2-40B4-BE49-F238E27FC236}">
                <a16:creationId xmlns:a16="http://schemas.microsoft.com/office/drawing/2014/main" id="{79412D78-BA2B-4158-8517-9E06CA7C9A5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78147" y="6333221"/>
            <a:ext cx="406400" cy="406400"/>
          </a:xfrm>
          <a:prstGeom prst="rect">
            <a:avLst/>
          </a:prstGeom>
        </p:spPr>
      </p:pic>
    </p:spTree>
    <p:extLst>
      <p:ext uri="{BB962C8B-B14F-4D97-AF65-F5344CB8AC3E}">
        <p14:creationId xmlns:p14="http://schemas.microsoft.com/office/powerpoint/2010/main" val="3385276961"/>
      </p:ext>
    </p:extLst>
  </p:cSld>
  <p:clrMapOvr>
    <a:masterClrMapping/>
  </p:clrMapOvr>
  <mc:AlternateContent xmlns:mc="http://schemas.openxmlformats.org/markup-compatibility/2006" xmlns:p14="http://schemas.microsoft.com/office/powerpoint/2010/main">
    <mc:Choice Requires="p14">
      <p:transition p14:dur="10" advClick="0" advTm="1190"/>
    </mc:Choice>
    <mc:Fallback xmlns="">
      <p:transition advClick="0" advTm="11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77774" y="175113"/>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lgn="l">
              <a:defRPr/>
            </a:pPr>
            <a:r>
              <a:rPr lang="en-GB" dirty="0">
                <a:solidFill>
                  <a:srgbClr val="610073"/>
                </a:solidFill>
                <a:latin typeface="Calibri" panose="020F0502020204030204" pitchFamily="34" charset="0"/>
                <a:cs typeface="Calibri" panose="020F0502020204030204" pitchFamily="34" charset="0"/>
              </a:rPr>
              <a:t>Why should I pick Health and Social Care?</a:t>
            </a:r>
          </a:p>
        </p:txBody>
      </p:sp>
      <p:sp>
        <p:nvSpPr>
          <p:cNvPr id="12" name="TextBox 11">
            <a:extLst>
              <a:ext uri="{FF2B5EF4-FFF2-40B4-BE49-F238E27FC236}">
                <a16:creationId xmlns:a16="http://schemas.microsoft.com/office/drawing/2014/main" id="{0D42BB38-52CD-45FC-AA1B-519EB9B496CF}"/>
              </a:ext>
            </a:extLst>
          </p:cNvPr>
          <p:cNvSpPr txBox="1"/>
          <p:nvPr/>
        </p:nvSpPr>
        <p:spPr>
          <a:xfrm>
            <a:off x="1024060" y="1956994"/>
            <a:ext cx="2960842" cy="1384995"/>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2800" dirty="0"/>
              <a:t>You enjoy discussing current issues</a:t>
            </a:r>
          </a:p>
        </p:txBody>
      </p:sp>
      <p:sp>
        <p:nvSpPr>
          <p:cNvPr id="14" name="TextBox 13">
            <a:extLst>
              <a:ext uri="{FF2B5EF4-FFF2-40B4-BE49-F238E27FC236}">
                <a16:creationId xmlns:a16="http://schemas.microsoft.com/office/drawing/2014/main" id="{DF437FD7-B8CE-4A5B-BA0E-365FCCC57FB3}"/>
              </a:ext>
            </a:extLst>
          </p:cNvPr>
          <p:cNvSpPr txBox="1"/>
          <p:nvPr/>
        </p:nvSpPr>
        <p:spPr>
          <a:xfrm>
            <a:off x="4859289" y="1195422"/>
            <a:ext cx="3604871"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2400" dirty="0"/>
              <a:t>You are passionate about making a difference</a:t>
            </a:r>
          </a:p>
        </p:txBody>
      </p:sp>
      <p:sp>
        <p:nvSpPr>
          <p:cNvPr id="16" name="TextBox 15">
            <a:extLst>
              <a:ext uri="{FF2B5EF4-FFF2-40B4-BE49-F238E27FC236}">
                <a16:creationId xmlns:a16="http://schemas.microsoft.com/office/drawing/2014/main" id="{DF4F1C70-1557-488E-8262-8FD6988C2807}"/>
              </a:ext>
            </a:extLst>
          </p:cNvPr>
          <p:cNvSpPr txBox="1"/>
          <p:nvPr/>
        </p:nvSpPr>
        <p:spPr>
          <a:xfrm>
            <a:off x="9367451" y="1806038"/>
            <a:ext cx="2310814" cy="95410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800" dirty="0"/>
              <a:t>You can work independently</a:t>
            </a:r>
          </a:p>
        </p:txBody>
      </p:sp>
      <p:sp>
        <p:nvSpPr>
          <p:cNvPr id="17" name="TextBox 16">
            <a:extLst>
              <a:ext uri="{FF2B5EF4-FFF2-40B4-BE49-F238E27FC236}">
                <a16:creationId xmlns:a16="http://schemas.microsoft.com/office/drawing/2014/main" id="{1797887D-C7A3-4D48-BACC-ECB22858DC72}"/>
              </a:ext>
            </a:extLst>
          </p:cNvPr>
          <p:cNvSpPr txBox="1"/>
          <p:nvPr/>
        </p:nvSpPr>
        <p:spPr>
          <a:xfrm>
            <a:off x="1397439" y="5334605"/>
            <a:ext cx="2802870" cy="1323439"/>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2000" dirty="0"/>
              <a:t>Securing 60% of your final grade before sitting the exam gives you a sense of relief </a:t>
            </a:r>
          </a:p>
        </p:txBody>
      </p:sp>
      <p:sp>
        <p:nvSpPr>
          <p:cNvPr id="18" name="TextBox 17">
            <a:extLst>
              <a:ext uri="{FF2B5EF4-FFF2-40B4-BE49-F238E27FC236}">
                <a16:creationId xmlns:a16="http://schemas.microsoft.com/office/drawing/2014/main" id="{03E4B9CD-E233-41A8-8371-DE2BCE5ECB89}"/>
              </a:ext>
            </a:extLst>
          </p:cNvPr>
          <p:cNvSpPr txBox="1"/>
          <p:nvPr/>
        </p:nvSpPr>
        <p:spPr>
          <a:xfrm>
            <a:off x="9254297" y="5269259"/>
            <a:ext cx="2802870" cy="1323439"/>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2000" dirty="0"/>
              <a:t>You would like to progress onto Level 3 Health and Social Care at  Bridgnorth Sixth Form</a:t>
            </a:r>
          </a:p>
        </p:txBody>
      </p:sp>
      <p:cxnSp>
        <p:nvCxnSpPr>
          <p:cNvPr id="19" name="Straight Arrow Connector 18">
            <a:extLst>
              <a:ext uri="{FF2B5EF4-FFF2-40B4-BE49-F238E27FC236}">
                <a16:creationId xmlns:a16="http://schemas.microsoft.com/office/drawing/2014/main" id="{646E6261-F28E-463B-803F-3152FBA04C1B}"/>
              </a:ext>
            </a:extLst>
          </p:cNvPr>
          <p:cNvCxnSpPr>
            <a:cxnSpLocks/>
          </p:cNvCxnSpPr>
          <p:nvPr/>
        </p:nvCxnSpPr>
        <p:spPr>
          <a:xfrm flipV="1">
            <a:off x="8738841" y="2870014"/>
            <a:ext cx="935435" cy="666701"/>
          </a:xfrm>
          <a:prstGeom prst="straightConnector1">
            <a:avLst/>
          </a:prstGeom>
          <a:ln w="3810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056E5B65-6D4A-4420-8354-679954BC8AD9}"/>
              </a:ext>
            </a:extLst>
          </p:cNvPr>
          <p:cNvCxnSpPr>
            <a:cxnSpLocks/>
          </p:cNvCxnSpPr>
          <p:nvPr/>
        </p:nvCxnSpPr>
        <p:spPr>
          <a:xfrm>
            <a:off x="8053137" y="5501713"/>
            <a:ext cx="1153421" cy="429265"/>
          </a:xfrm>
          <a:prstGeom prst="straightConnector1">
            <a:avLst/>
          </a:prstGeom>
          <a:ln w="3810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3E8475ED-B43E-44D6-A779-8BD305FDAB72}"/>
              </a:ext>
            </a:extLst>
          </p:cNvPr>
          <p:cNvCxnSpPr>
            <a:cxnSpLocks/>
          </p:cNvCxnSpPr>
          <p:nvPr/>
        </p:nvCxnSpPr>
        <p:spPr>
          <a:xfrm flipH="1" flipV="1">
            <a:off x="3996293" y="2689787"/>
            <a:ext cx="1239552" cy="563990"/>
          </a:xfrm>
          <a:prstGeom prst="straightConnector1">
            <a:avLst/>
          </a:prstGeom>
          <a:ln w="3810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44DD225F-611E-449A-8A1C-C4C5E03D1F7A}"/>
              </a:ext>
            </a:extLst>
          </p:cNvPr>
          <p:cNvCxnSpPr>
            <a:cxnSpLocks/>
          </p:cNvCxnSpPr>
          <p:nvPr/>
        </p:nvCxnSpPr>
        <p:spPr>
          <a:xfrm flipH="1">
            <a:off x="4337642" y="5578158"/>
            <a:ext cx="1283388" cy="496551"/>
          </a:xfrm>
          <a:prstGeom prst="straightConnector1">
            <a:avLst/>
          </a:prstGeom>
          <a:ln w="3810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8F6252A-9AD5-4ECE-BCD9-924808A56E4A}"/>
              </a:ext>
            </a:extLst>
          </p:cNvPr>
          <p:cNvCxnSpPr>
            <a:cxnSpLocks/>
          </p:cNvCxnSpPr>
          <p:nvPr/>
        </p:nvCxnSpPr>
        <p:spPr>
          <a:xfrm flipV="1">
            <a:off x="6661725" y="2143083"/>
            <a:ext cx="0" cy="943010"/>
          </a:xfrm>
          <a:prstGeom prst="straightConnector1">
            <a:avLst/>
          </a:prstGeom>
          <a:ln w="3810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DBD3C282-498E-4DE1-91D9-0972BC38041A}"/>
              </a:ext>
            </a:extLst>
          </p:cNvPr>
          <p:cNvSpPr/>
          <p:nvPr/>
        </p:nvSpPr>
        <p:spPr>
          <a:xfrm>
            <a:off x="3984901" y="3002515"/>
            <a:ext cx="5249857" cy="266006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600" dirty="0"/>
              <a:t>Health and Social Care is a good choice for you…if</a:t>
            </a:r>
          </a:p>
        </p:txBody>
      </p:sp>
      <p:pic>
        <p:nvPicPr>
          <p:cNvPr id="26" name="Recorded Sound">
            <a:hlinkClick r:id="" action="ppaction://media"/>
            <a:extLst>
              <a:ext uri="{FF2B5EF4-FFF2-40B4-BE49-F238E27FC236}">
                <a16:creationId xmlns:a16="http://schemas.microsoft.com/office/drawing/2014/main" id="{6A82BFA1-4A31-463E-B3F2-A1F76D3D5972}"/>
              </a:ext>
            </a:extLst>
          </p:cNvPr>
          <p:cNvPicPr>
            <a:picLocks noChangeAspect="1"/>
          </p:cNvPicPr>
          <p:nvPr>
            <a:audioFile r:link="rId1"/>
            <p:extLst>
              <p:ext uri="{DAA4B4D4-6D71-4841-9C94-3DE7FCFB9230}">
                <p14:media xmlns:p14="http://schemas.microsoft.com/office/powerpoint/2010/main" r:embed="rId2">
                  <p14:trim end="28373.7596"/>
                </p14:media>
              </p:ext>
            </p:extLst>
          </p:nvPr>
        </p:nvPicPr>
        <p:blipFill>
          <a:blip r:embed="rId7"/>
          <a:stretch>
            <a:fillRect/>
          </a:stretch>
        </p:blipFill>
        <p:spPr>
          <a:xfrm>
            <a:off x="8665515" y="6318810"/>
            <a:ext cx="406400" cy="406400"/>
          </a:xfrm>
          <a:prstGeom prst="rect">
            <a:avLst/>
          </a:prstGeom>
        </p:spPr>
      </p:pic>
    </p:spTree>
    <p:extLst>
      <p:ext uri="{BB962C8B-B14F-4D97-AF65-F5344CB8AC3E}">
        <p14:creationId xmlns:p14="http://schemas.microsoft.com/office/powerpoint/2010/main" val="596954816"/>
      </p:ext>
    </p:extLst>
  </p:cSld>
  <p:clrMapOvr>
    <a:masterClrMapping/>
  </p:clrMapOvr>
  <mc:AlternateContent xmlns:mc="http://schemas.openxmlformats.org/markup-compatibility/2006" xmlns:p14="http://schemas.microsoft.com/office/powerpoint/2010/main">
    <mc:Choice Requires="p14">
      <p:transition p14:dur="10" advClick="0" advTm="300"/>
    </mc:Choice>
    <mc:Fallback xmlns="">
      <p:transition advClick="0" advTm="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72" fill="hold"/>
                                        <p:tgtEl>
                                          <p:spTgt spid="26"/>
                                        </p:tgtEl>
                                      </p:cBhvr>
                                    </p:cmd>
                                  </p:childTnLst>
                                </p:cTn>
                              </p:par>
                              <p:par>
                                <p:cTn id="7" presetID="23" presetClass="entr" presetSubtype="16"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3000" fill="hold"/>
                                        <p:tgtEl>
                                          <p:spTgt spid="24"/>
                                        </p:tgtEl>
                                        <p:attrNameLst>
                                          <p:attrName>ppt_w</p:attrName>
                                        </p:attrNameLst>
                                      </p:cBhvr>
                                      <p:tavLst>
                                        <p:tav tm="0">
                                          <p:val>
                                            <p:fltVal val="0"/>
                                          </p:val>
                                        </p:tav>
                                        <p:tav tm="100000">
                                          <p:val>
                                            <p:strVal val="#ppt_w"/>
                                          </p:val>
                                        </p:tav>
                                      </p:tavLst>
                                    </p:anim>
                                    <p:anim calcmode="lin" valueType="num">
                                      <p:cBhvr>
                                        <p:cTn id="10" dur="3000" fill="hold"/>
                                        <p:tgtEl>
                                          <p:spTgt spid="24"/>
                                        </p:tgtEl>
                                        <p:attrNameLst>
                                          <p:attrName>ppt_h</p:attrName>
                                        </p:attrNameLst>
                                      </p:cBhvr>
                                      <p:tavLst>
                                        <p:tav tm="0">
                                          <p:val>
                                            <p:fltVal val="0"/>
                                          </p:val>
                                        </p:tav>
                                        <p:tav tm="100000">
                                          <p:val>
                                            <p:strVal val="#ppt_h"/>
                                          </p:val>
                                        </p:tav>
                                      </p:tavLst>
                                    </p:anim>
                                  </p:childTnLst>
                                </p:cTn>
                              </p:par>
                              <p:par>
                                <p:cTn id="11" presetID="42"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1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2000"/>
                                        <p:tgtEl>
                                          <p:spTgt spid="14"/>
                                        </p:tgtEl>
                                        <p:attrNameLst>
                                          <p:attrName>ppt_y</p:attrName>
                                        </p:attrNameLst>
                                      </p:cBhvr>
                                      <p:tavLst>
                                        <p:tav tm="0">
                                          <p:val>
                                            <p:strVal val="#ppt_y-#ppt_h*1.125000"/>
                                          </p:val>
                                        </p:tav>
                                        <p:tav tm="100000">
                                          <p:val>
                                            <p:strVal val="#ppt_y"/>
                                          </p:val>
                                        </p:tav>
                                      </p:tavLst>
                                    </p:anim>
                                    <p:animEffect transition="in" filter="wipe(down)">
                                      <p:cBhvr>
                                        <p:cTn id="19" dur="2000"/>
                                        <p:tgtEl>
                                          <p:spTgt spid="14"/>
                                        </p:tgtEl>
                                      </p:cBhvr>
                                    </p:animEffect>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12" presetClass="entr" presetSubtype="2"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2000"/>
                                        <p:tgtEl>
                                          <p:spTgt spid="16"/>
                                        </p:tgtEl>
                                        <p:attrNameLst>
                                          <p:attrName>ppt_x</p:attrName>
                                        </p:attrNameLst>
                                      </p:cBhvr>
                                      <p:tavLst>
                                        <p:tav tm="0">
                                          <p:val>
                                            <p:strVal val="#ppt_x+#ppt_w*1.125000"/>
                                          </p:val>
                                        </p:tav>
                                        <p:tav tm="100000">
                                          <p:val>
                                            <p:strVal val="#ppt_x"/>
                                          </p:val>
                                        </p:tav>
                                      </p:tavLst>
                                    </p:anim>
                                    <p:animEffect transition="in" filter="wipe(left)">
                                      <p:cBhvr>
                                        <p:cTn id="28" dur="2000"/>
                                        <p:tgtEl>
                                          <p:spTgt spid="16"/>
                                        </p:tgtEl>
                                      </p:cBhvr>
                                    </p:animEffect>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2" presetClass="entr" presetSubtype="4"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2000"/>
                                        <p:tgtEl>
                                          <p:spTgt spid="18"/>
                                        </p:tgtEl>
                                        <p:attrNameLst>
                                          <p:attrName>ppt_y</p:attrName>
                                        </p:attrNameLst>
                                      </p:cBhvr>
                                      <p:tavLst>
                                        <p:tav tm="0">
                                          <p:val>
                                            <p:strVal val="#ppt_y+#ppt_h*1.125000"/>
                                          </p:val>
                                        </p:tav>
                                        <p:tav tm="100000">
                                          <p:val>
                                            <p:strVal val="#ppt_y"/>
                                          </p:val>
                                        </p:tav>
                                      </p:tavLst>
                                    </p:anim>
                                    <p:animEffect transition="in" filter="wipe(up)">
                                      <p:cBhvr>
                                        <p:cTn id="37" dur="2000"/>
                                        <p:tgtEl>
                                          <p:spTgt spid="18"/>
                                        </p:tgtEl>
                                      </p:cBhvr>
                                    </p:animEffect>
                                  </p:childTnLst>
                                </p:cTn>
                              </p:par>
                              <p:par>
                                <p:cTn id="38" presetID="42"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1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2000"/>
                                        <p:tgtEl>
                                          <p:spTgt spid="17"/>
                                        </p:tgtEl>
                                        <p:attrNameLst>
                                          <p:attrName>ppt_y</p:attrName>
                                        </p:attrNameLst>
                                      </p:cBhvr>
                                      <p:tavLst>
                                        <p:tav tm="0">
                                          <p:val>
                                            <p:strVal val="#ppt_y+#ppt_h*1.125000"/>
                                          </p:val>
                                        </p:tav>
                                        <p:tav tm="100000">
                                          <p:val>
                                            <p:strVal val="#ppt_y"/>
                                          </p:val>
                                        </p:tav>
                                      </p:tavLst>
                                    </p:anim>
                                    <p:animEffect transition="in" filter="wipe(up)">
                                      <p:cBhvr>
                                        <p:cTn id="46" dur="2000"/>
                                        <p:tgtEl>
                                          <p:spTgt spid="17"/>
                                        </p:tgtEl>
                                      </p:cBhvr>
                                    </p:animEffect>
                                  </p:childTnLst>
                                </p:cTn>
                              </p:par>
                              <p:par>
                                <p:cTn id="47" presetID="42"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par>
                                <p:cTn id="52" presetID="12" presetClass="entr" presetSubtype="8"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2000"/>
                                        <p:tgtEl>
                                          <p:spTgt spid="12"/>
                                        </p:tgtEl>
                                        <p:attrNameLst>
                                          <p:attrName>ppt_x</p:attrName>
                                        </p:attrNameLst>
                                      </p:cBhvr>
                                      <p:tavLst>
                                        <p:tav tm="0">
                                          <p:val>
                                            <p:strVal val="#ppt_x-#ppt_w*1.125000"/>
                                          </p:val>
                                        </p:tav>
                                        <p:tav tm="100000">
                                          <p:val>
                                            <p:strVal val="#ppt_x"/>
                                          </p:val>
                                        </p:tav>
                                      </p:tavLst>
                                    </p:anim>
                                    <p:animEffect transition="in" filter="wipe(right)">
                                      <p:cBhvr>
                                        <p:cTn id="5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6" fill="hold" display="0">
                  <p:stCondLst>
                    <p:cond delay="indefinite"/>
                  </p:stCondLst>
                  <p:endCondLst>
                    <p:cond evt="onStopAudio" delay="0">
                      <p:tgtEl>
                        <p:sldTgt/>
                      </p:tgtEl>
                    </p:cond>
                  </p:endCondLst>
                </p:cTn>
                <p:tgtEl>
                  <p:spTgt spid="26"/>
                </p:tgtEl>
              </p:cMediaNode>
            </p:audio>
          </p:childTnLst>
        </p:cTn>
      </p:par>
    </p:tnLst>
    <p:bldLst>
      <p:bldP spid="12" grpId="0" animBg="1"/>
      <p:bldP spid="14" grpId="0" animBg="1"/>
      <p:bldP spid="16" grpId="0" animBg="1"/>
      <p:bldP spid="17" grpId="0" animBg="1"/>
      <p:bldP spid="18"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88964" y="57398"/>
            <a:ext cx="11114227"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lgn="l">
              <a:defRPr/>
            </a:pPr>
            <a:r>
              <a:rPr lang="en-GB" sz="4800" dirty="0">
                <a:solidFill>
                  <a:srgbClr val="610073"/>
                </a:solidFill>
                <a:latin typeface="Calibri" panose="020F0502020204030204" pitchFamily="34" charset="0"/>
                <a:cs typeface="Calibri" panose="020F0502020204030204" pitchFamily="34" charset="0"/>
              </a:rPr>
              <a:t>Where can I find any further information?</a:t>
            </a:r>
          </a:p>
        </p:txBody>
      </p:sp>
      <p:sp>
        <p:nvSpPr>
          <p:cNvPr id="2" name="TextBox 1">
            <a:extLst>
              <a:ext uri="{FF2B5EF4-FFF2-40B4-BE49-F238E27FC236}">
                <a16:creationId xmlns:a16="http://schemas.microsoft.com/office/drawing/2014/main" id="{A33013CB-0DA8-4977-816D-C117EF94D168}"/>
              </a:ext>
            </a:extLst>
          </p:cNvPr>
          <p:cNvSpPr txBox="1"/>
          <p:nvPr/>
        </p:nvSpPr>
        <p:spPr>
          <a:xfrm>
            <a:off x="1260105" y="1334654"/>
            <a:ext cx="10819599" cy="3600986"/>
          </a:xfrm>
          <a:prstGeom prst="rect">
            <a:avLst/>
          </a:prstGeom>
          <a:noFill/>
        </p:spPr>
        <p:txBody>
          <a:bodyPr wrap="square" rtlCol="0">
            <a:spAutoFit/>
          </a:bodyPr>
          <a:lstStyle/>
          <a:p>
            <a:pPr marL="285750" indent="-285750">
              <a:buFont typeface="Arial" panose="020B0604020202020204" pitchFamily="34" charset="0"/>
              <a:buChar char="•"/>
            </a:pPr>
            <a:r>
              <a:rPr lang="en-GB" sz="3200" dirty="0"/>
              <a:t>Feel free to email me any questions – </a:t>
            </a:r>
            <a:r>
              <a:rPr lang="en-GB" sz="3200" dirty="0">
                <a:hlinkClick r:id="rId7"/>
              </a:rPr>
              <a:t>Danielle.Siviter@oldburywells.com</a:t>
            </a:r>
            <a:endParaRPr lang="en-GB" sz="3200" dirty="0"/>
          </a:p>
          <a:p>
            <a:pPr marL="285750" indent="-285750">
              <a:buFont typeface="Arial" panose="020B0604020202020204" pitchFamily="34" charset="0"/>
              <a:buChar char="•"/>
            </a:pPr>
            <a:r>
              <a:rPr lang="en-GB" sz="3200" dirty="0"/>
              <a:t>Look at the specification online - </a:t>
            </a:r>
            <a:r>
              <a:rPr lang="en-GB" sz="3200" dirty="0">
                <a:hlinkClick r:id="rId8"/>
              </a:rPr>
              <a:t>https://qualifications.pearson.com/content/dam/pdf/btec-tec-awards/health-and-social-care/2017/specification-and-sample-assessments/tech-award-HSC-spec.pdf</a:t>
            </a:r>
            <a:endParaRPr lang="en-GB" sz="3200" dirty="0"/>
          </a:p>
          <a:p>
            <a:endParaRPr lang="en-GB" dirty="0"/>
          </a:p>
          <a:p>
            <a:endParaRPr lang="en-GB" dirty="0"/>
          </a:p>
        </p:txBody>
      </p:sp>
      <p:pic>
        <p:nvPicPr>
          <p:cNvPr id="12" name="Picture 11">
            <a:extLst>
              <a:ext uri="{FF2B5EF4-FFF2-40B4-BE49-F238E27FC236}">
                <a16:creationId xmlns:a16="http://schemas.microsoft.com/office/drawing/2014/main" id="{9A7209D5-1AC8-401E-AF57-AFCE49BE2AC3}"/>
              </a:ext>
            </a:extLst>
          </p:cNvPr>
          <p:cNvPicPr>
            <a:picLocks noChangeAspect="1"/>
          </p:cNvPicPr>
          <p:nvPr/>
        </p:nvPicPr>
        <p:blipFill>
          <a:blip r:embed="rId9"/>
          <a:stretch>
            <a:fillRect/>
          </a:stretch>
        </p:blipFill>
        <p:spPr>
          <a:xfrm>
            <a:off x="10662078" y="980728"/>
            <a:ext cx="1301365" cy="1846311"/>
          </a:xfrm>
          <a:prstGeom prst="rect">
            <a:avLst/>
          </a:prstGeom>
          <a:ln>
            <a:solidFill>
              <a:srgbClr val="242852"/>
            </a:solidFill>
          </a:ln>
        </p:spPr>
      </p:pic>
      <p:pic>
        <p:nvPicPr>
          <p:cNvPr id="1026" name="Picture 2" descr="This is a real card (not an e-card). Send this card now. | Funny minion  pictures, Minions wallpaper, Minions funny">
            <a:extLst>
              <a:ext uri="{FF2B5EF4-FFF2-40B4-BE49-F238E27FC236}">
                <a16:creationId xmlns:a16="http://schemas.microsoft.com/office/drawing/2014/main" id="{D7CBC2CD-0BCB-49DB-AF4C-8A1B6DFFD7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50025" y="3874001"/>
            <a:ext cx="2024105" cy="283113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63D70345-98D5-46DF-8FBA-4DAFCCC51ED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73304" y="6389498"/>
            <a:ext cx="406400" cy="406400"/>
          </a:xfrm>
          <a:prstGeom prst="rect">
            <a:avLst/>
          </a:prstGeom>
        </p:spPr>
      </p:pic>
    </p:spTree>
    <p:extLst>
      <p:ext uri="{BB962C8B-B14F-4D97-AF65-F5344CB8AC3E}">
        <p14:creationId xmlns:p14="http://schemas.microsoft.com/office/powerpoint/2010/main" val="897325301"/>
      </p:ext>
    </p:extLst>
  </p:cSld>
  <p:clrMapOvr>
    <a:masterClrMapping/>
  </p:clrMapOvr>
  <mc:AlternateContent xmlns:mc="http://schemas.openxmlformats.org/markup-compatibility/2006" xmlns:p14="http://schemas.microsoft.com/office/powerpoint/2010/main">
    <mc:Choice Requires="p14">
      <p:transition p14:dur="10" advClick="0" advTm="320"/>
    </mc:Choice>
    <mc:Fallback xmlns="">
      <p:transition advClick="0" advTm="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1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4"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77773" y="181651"/>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6000" dirty="0">
                <a:solidFill>
                  <a:srgbClr val="610073"/>
                </a:solidFill>
                <a:latin typeface="Calibri" panose="020F0502020204030204" pitchFamily="34" charset="0"/>
                <a:cs typeface="Calibri" panose="020F0502020204030204" pitchFamily="34" charset="0"/>
              </a:rPr>
              <a:t>Welcome to Health and Social Care</a:t>
            </a:r>
          </a:p>
        </p:txBody>
      </p:sp>
      <p:sp>
        <p:nvSpPr>
          <p:cNvPr id="2" name="TextBox 1">
            <a:extLst>
              <a:ext uri="{FF2B5EF4-FFF2-40B4-BE49-F238E27FC236}">
                <a16:creationId xmlns:a16="http://schemas.microsoft.com/office/drawing/2014/main" id="{97C64E94-A3DB-4770-8AC6-FE1BFD4F89F1}"/>
              </a:ext>
            </a:extLst>
          </p:cNvPr>
          <p:cNvSpPr txBox="1"/>
          <p:nvPr/>
        </p:nvSpPr>
        <p:spPr>
          <a:xfrm>
            <a:off x="1022312" y="1120705"/>
            <a:ext cx="7521489" cy="5970865"/>
          </a:xfrm>
          <a:prstGeom prst="rect">
            <a:avLst/>
          </a:prstGeom>
          <a:noFill/>
        </p:spPr>
        <p:txBody>
          <a:bodyPr wrap="square" rtlCol="0">
            <a:spAutoFit/>
          </a:bodyPr>
          <a:lstStyle/>
          <a:p>
            <a:pPr marL="114300" indent="0">
              <a:buNone/>
            </a:pPr>
            <a:r>
              <a:rPr lang="en-US" sz="3200" b="1" dirty="0"/>
              <a:t>If you are considering a career in the country’s largest employer – the health and social care sector, then this course is right for you!</a:t>
            </a:r>
            <a:endParaRPr lang="en-US" sz="3200" b="1" dirty="0">
              <a:solidFill>
                <a:srgbClr val="000000"/>
              </a:solidFill>
            </a:endParaRPr>
          </a:p>
          <a:p>
            <a:pPr marL="114300" indent="0">
              <a:buNone/>
            </a:pPr>
            <a:endParaRPr lang="en-US" sz="1200" dirty="0"/>
          </a:p>
          <a:p>
            <a:pPr marL="457200" indent="-457200">
              <a:buFont typeface="Courier New" panose="02070309020205020404" pitchFamily="49" charset="0"/>
              <a:buChar char="o"/>
            </a:pPr>
            <a:r>
              <a:rPr lang="en-US" sz="3200" dirty="0"/>
              <a:t>Health and Social Care is an exciting and challenging vocational subject for all students passionate about </a:t>
            </a:r>
            <a:r>
              <a:rPr lang="en-US" sz="3200" dirty="0">
                <a:solidFill>
                  <a:srgbClr val="7030A0"/>
                </a:solidFill>
              </a:rPr>
              <a:t>making a difference.</a:t>
            </a:r>
          </a:p>
          <a:p>
            <a:pPr marL="457200" indent="-457200">
              <a:buFont typeface="Courier New" panose="02070309020205020404" pitchFamily="49" charset="0"/>
              <a:buChar char="o"/>
            </a:pPr>
            <a:r>
              <a:rPr lang="en-US" sz="3200" dirty="0"/>
              <a:t>As a Health and Social Care professional you may need to provide </a:t>
            </a:r>
            <a:r>
              <a:rPr lang="en-US" sz="3200" dirty="0">
                <a:solidFill>
                  <a:srgbClr val="7030A0"/>
                </a:solidFill>
              </a:rPr>
              <a:t>physical</a:t>
            </a:r>
            <a:r>
              <a:rPr lang="en-US" sz="3200" dirty="0"/>
              <a:t>, </a:t>
            </a:r>
            <a:r>
              <a:rPr lang="en-US" sz="3200" dirty="0">
                <a:solidFill>
                  <a:srgbClr val="7030A0"/>
                </a:solidFill>
              </a:rPr>
              <a:t>emotional</a:t>
            </a:r>
            <a:r>
              <a:rPr lang="en-US" sz="3200" dirty="0"/>
              <a:t> and </a:t>
            </a:r>
            <a:r>
              <a:rPr lang="en-US" sz="3200" dirty="0">
                <a:solidFill>
                  <a:srgbClr val="7030A0"/>
                </a:solidFill>
              </a:rPr>
              <a:t>social support</a:t>
            </a:r>
            <a:r>
              <a:rPr lang="en-US" sz="3200" dirty="0"/>
              <a:t>.</a:t>
            </a:r>
          </a:p>
          <a:p>
            <a:endParaRPr lang="en-GB" dirty="0"/>
          </a:p>
        </p:txBody>
      </p:sp>
      <p:pic>
        <p:nvPicPr>
          <p:cNvPr id="2050" name="Picture 2" descr="Government awards &amp;#163;25m fund to improve lives of adults with learning  disabilities">
            <a:extLst>
              <a:ext uri="{FF2B5EF4-FFF2-40B4-BE49-F238E27FC236}">
                <a16:creationId xmlns:a16="http://schemas.microsoft.com/office/drawing/2014/main" id="{CAA36B2C-BA98-489B-8C0C-45490178AC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3801" y="1876972"/>
            <a:ext cx="3540332" cy="23602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ducing Burden of Nurse to Patient Ratio in Hospitals">
            <a:extLst>
              <a:ext uri="{FF2B5EF4-FFF2-40B4-BE49-F238E27FC236}">
                <a16:creationId xmlns:a16="http://schemas.microsoft.com/office/drawing/2014/main" id="{2B5A1168-AF54-4178-ADCA-AF00D37AD7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2316" y="4555657"/>
            <a:ext cx="3061127" cy="2037041"/>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7E8FD3B9-3A0A-409C-8479-5CD6B0FFC3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58683" y="6266665"/>
            <a:ext cx="406400" cy="406400"/>
          </a:xfrm>
          <a:prstGeom prst="rect">
            <a:avLst/>
          </a:prstGeom>
        </p:spPr>
      </p:pic>
    </p:spTree>
    <p:extLst>
      <p:ext uri="{BB962C8B-B14F-4D97-AF65-F5344CB8AC3E}">
        <p14:creationId xmlns:p14="http://schemas.microsoft.com/office/powerpoint/2010/main" val="10259431"/>
      </p:ext>
    </p:extLst>
  </p:cSld>
  <p:clrMapOvr>
    <a:masterClrMapping/>
  </p:clrMapOvr>
  <mc:AlternateContent xmlns:mc="http://schemas.openxmlformats.org/markup-compatibility/2006" xmlns:p14="http://schemas.microsoft.com/office/powerpoint/2010/main">
    <mc:Choice Requires="p14">
      <p:transition p14:dur="10" advClick="0" advTm="1160"/>
    </mc:Choice>
    <mc:Fallback xmlns="">
      <p:transition advClick="0" advTm="11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88965" y="162439"/>
            <a:ext cx="11114226" cy="720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lgn="l">
              <a:defRPr/>
            </a:pPr>
            <a:r>
              <a:rPr lang="en-GB" sz="6000" dirty="0">
                <a:solidFill>
                  <a:srgbClr val="610073"/>
                </a:solidFill>
                <a:latin typeface="Calibri" panose="020F0502020204030204" pitchFamily="34" charset="0"/>
                <a:cs typeface="Calibri" panose="020F0502020204030204" pitchFamily="34" charset="0"/>
              </a:rPr>
              <a:t>Course &amp; Course Content</a:t>
            </a:r>
          </a:p>
        </p:txBody>
      </p:sp>
      <p:sp>
        <p:nvSpPr>
          <p:cNvPr id="2" name="TextBox 1">
            <a:extLst>
              <a:ext uri="{FF2B5EF4-FFF2-40B4-BE49-F238E27FC236}">
                <a16:creationId xmlns:a16="http://schemas.microsoft.com/office/drawing/2014/main" id="{97C64E94-A3DB-4770-8AC6-FE1BFD4F89F1}"/>
              </a:ext>
            </a:extLst>
          </p:cNvPr>
          <p:cNvSpPr txBox="1"/>
          <p:nvPr/>
        </p:nvSpPr>
        <p:spPr>
          <a:xfrm>
            <a:off x="1260106" y="1311114"/>
            <a:ext cx="10573960" cy="1908215"/>
          </a:xfrm>
          <a:prstGeom prst="rect">
            <a:avLst/>
          </a:prstGeom>
          <a:noFill/>
        </p:spPr>
        <p:txBody>
          <a:bodyPr wrap="square" rtlCol="0">
            <a:spAutoFit/>
          </a:bodyPr>
          <a:lstStyle/>
          <a:p>
            <a:r>
              <a:rPr lang="en-GB" sz="3600" b="1" dirty="0"/>
              <a:t>You will study the Pearson BTEC Level 1/2 Tech Award in Health and Social Care course.</a:t>
            </a:r>
          </a:p>
          <a:p>
            <a:endParaRPr lang="en-GB" sz="2800" b="1" dirty="0"/>
          </a:p>
          <a:p>
            <a:endParaRPr lang="en-GB" b="1" dirty="0"/>
          </a:p>
        </p:txBody>
      </p:sp>
      <p:graphicFrame>
        <p:nvGraphicFramePr>
          <p:cNvPr id="14" name="Diagram 13">
            <a:extLst>
              <a:ext uri="{FF2B5EF4-FFF2-40B4-BE49-F238E27FC236}">
                <a16:creationId xmlns:a16="http://schemas.microsoft.com/office/drawing/2014/main" id="{9B95D654-1137-4C66-837E-E15416FF4F6E}"/>
              </a:ext>
            </a:extLst>
          </p:cNvPr>
          <p:cNvGraphicFramePr/>
          <p:nvPr>
            <p:extLst>
              <p:ext uri="{D42A27DB-BD31-4B8C-83A1-F6EECF244321}">
                <p14:modId xmlns:p14="http://schemas.microsoft.com/office/powerpoint/2010/main" val="3736839391"/>
              </p:ext>
            </p:extLst>
          </p:nvPr>
        </p:nvGraphicFramePr>
        <p:xfrm>
          <a:off x="2044976" y="2755894"/>
          <a:ext cx="8102047"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TextBox 15">
            <a:extLst>
              <a:ext uri="{FF2B5EF4-FFF2-40B4-BE49-F238E27FC236}">
                <a16:creationId xmlns:a16="http://schemas.microsoft.com/office/drawing/2014/main" id="{D1F08DFA-066D-4690-84CC-1EBC6B9BE9BC}"/>
              </a:ext>
            </a:extLst>
          </p:cNvPr>
          <p:cNvSpPr txBox="1"/>
          <p:nvPr/>
        </p:nvSpPr>
        <p:spPr>
          <a:xfrm>
            <a:off x="7636119" y="2482362"/>
            <a:ext cx="2510904" cy="1323439"/>
          </a:xfrm>
          <a:prstGeom prst="rect">
            <a:avLst/>
          </a:prstGeom>
          <a:solidFill>
            <a:srgbClr val="A13DA3"/>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b="1" dirty="0">
                <a:solidFill>
                  <a:srgbClr val="FFFF00"/>
                </a:solidFill>
              </a:rPr>
              <a:t>External assessment – set and graded by Pearson in Y11 Feb 2022</a:t>
            </a:r>
          </a:p>
        </p:txBody>
      </p:sp>
      <p:sp>
        <p:nvSpPr>
          <p:cNvPr id="17" name="TextBox 16">
            <a:extLst>
              <a:ext uri="{FF2B5EF4-FFF2-40B4-BE49-F238E27FC236}">
                <a16:creationId xmlns:a16="http://schemas.microsoft.com/office/drawing/2014/main" id="{041B29D6-7A64-4A13-BE19-B189E1F953CF}"/>
              </a:ext>
            </a:extLst>
          </p:cNvPr>
          <p:cNvSpPr txBox="1"/>
          <p:nvPr/>
        </p:nvSpPr>
        <p:spPr>
          <a:xfrm>
            <a:off x="2120179" y="5884812"/>
            <a:ext cx="5217959" cy="707886"/>
          </a:xfrm>
          <a:prstGeom prst="rect">
            <a:avLst/>
          </a:prstGeom>
          <a:solidFill>
            <a:srgbClr val="D28CD4"/>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b="1" dirty="0">
                <a:solidFill>
                  <a:srgbClr val="FFFF00"/>
                </a:solidFill>
              </a:rPr>
              <a:t>Internal assessments – issued and graded by your teacher at OWS</a:t>
            </a:r>
          </a:p>
        </p:txBody>
      </p:sp>
      <p:pic>
        <p:nvPicPr>
          <p:cNvPr id="3" name="Recorded Sound">
            <a:hlinkClick r:id="" action="ppaction://media"/>
            <a:extLst>
              <a:ext uri="{FF2B5EF4-FFF2-40B4-BE49-F238E27FC236}">
                <a16:creationId xmlns:a16="http://schemas.microsoft.com/office/drawing/2014/main" id="{406EC509-A6B2-47D2-A1F4-D5220295164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rot="10800000" flipH="1" flipV="1">
            <a:off x="11497480" y="6227700"/>
            <a:ext cx="467861" cy="467861"/>
          </a:xfrm>
          <a:prstGeom prst="rect">
            <a:avLst/>
          </a:prstGeom>
        </p:spPr>
      </p:pic>
    </p:spTree>
    <p:extLst>
      <p:ext uri="{BB962C8B-B14F-4D97-AF65-F5344CB8AC3E}">
        <p14:creationId xmlns:p14="http://schemas.microsoft.com/office/powerpoint/2010/main" val="1964504013"/>
      </p:ext>
    </p:extLst>
  </p:cSld>
  <p:clrMapOvr>
    <a:masterClrMapping/>
  </p:clrMapOvr>
  <mc:AlternateContent xmlns:mc="http://schemas.openxmlformats.org/markup-compatibility/2006" xmlns:p14="http://schemas.microsoft.com/office/powerpoint/2010/main">
    <mc:Choice Requires="p14">
      <p:transition p14:dur="10" advClick="0" advTm="2020"/>
    </mc:Choice>
    <mc:Fallback xmlns="">
      <p:transition advClick="0" advTm="20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12" fill="hold"/>
                                        <p:tgtEl>
                                          <p:spTgt spid="3"/>
                                        </p:tgtEl>
                                      </p:cBhvr>
                                    </p:cmd>
                                  </p:childTnLst>
                                </p:cTn>
                              </p:par>
                              <p:par>
                                <p:cTn id="7" presetID="21" presetClass="entr" presetSubtype="1" fill="hold" grpId="0" nodeType="withEffect">
                                  <p:stCondLst>
                                    <p:cond delay="0"/>
                                  </p:stCondLst>
                                  <p:childTnLst>
                                    <p:set>
                                      <p:cBhvr>
                                        <p:cTn id="8" dur="1" fill="hold">
                                          <p:stCondLst>
                                            <p:cond delay="0"/>
                                          </p:stCondLst>
                                        </p:cTn>
                                        <p:tgtEl>
                                          <p:spTgt spid="14">
                                            <p:graphicEl>
                                              <a:dgm id="{1D85DC84-4177-794C-A0C5-1AE9AF69925D}"/>
                                            </p:graphicEl>
                                          </p:spTgt>
                                        </p:tgtEl>
                                        <p:attrNameLst>
                                          <p:attrName>style.visibility</p:attrName>
                                        </p:attrNameLst>
                                      </p:cBhvr>
                                      <p:to>
                                        <p:strVal val="visible"/>
                                      </p:to>
                                    </p:set>
                                    <p:animEffect transition="in" filter="wheel(1)">
                                      <p:cBhvr>
                                        <p:cTn id="9" dur="2000"/>
                                        <p:tgtEl>
                                          <p:spTgt spid="14">
                                            <p:graphicEl>
                                              <a:dgm id="{1D85DC84-4177-794C-A0C5-1AE9AF69925D}"/>
                                            </p:graphicEl>
                                          </p:spTgt>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14">
                                            <p:graphicEl>
                                              <a:dgm id="{F49016A1-304A-054D-9E6B-563C9BFB6D78}"/>
                                            </p:graphicEl>
                                          </p:spTgt>
                                        </p:tgtEl>
                                        <p:attrNameLst>
                                          <p:attrName>style.visibility</p:attrName>
                                        </p:attrNameLst>
                                      </p:cBhvr>
                                      <p:to>
                                        <p:strVal val="visible"/>
                                      </p:to>
                                    </p:set>
                                    <p:animEffect transition="in" filter="wheel(1)">
                                      <p:cBhvr>
                                        <p:cTn id="12" dur="2000"/>
                                        <p:tgtEl>
                                          <p:spTgt spid="14">
                                            <p:graphicEl>
                                              <a:dgm id="{F49016A1-304A-054D-9E6B-563C9BFB6D78}"/>
                                            </p:graphic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4">
                                            <p:graphicEl>
                                              <a:dgm id="{8A2B57C3-C39D-B542-BE67-A72B176AC6FB}"/>
                                            </p:graphicEl>
                                          </p:spTgt>
                                        </p:tgtEl>
                                        <p:attrNameLst>
                                          <p:attrName>style.visibility</p:attrName>
                                        </p:attrNameLst>
                                      </p:cBhvr>
                                      <p:to>
                                        <p:strVal val="visible"/>
                                      </p:to>
                                    </p:set>
                                    <p:animEffect transition="in" filter="wheel(1)">
                                      <p:cBhvr>
                                        <p:cTn id="15" dur="2000"/>
                                        <p:tgtEl>
                                          <p:spTgt spid="14">
                                            <p:graphicEl>
                                              <a:dgm id="{8A2B57C3-C39D-B542-BE67-A72B176AC6FB}"/>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4">
                                            <p:graphicEl>
                                              <a:dgm id="{5F50300D-8AC5-2447-B88B-A93F3E6794D8}"/>
                                            </p:graphicEl>
                                          </p:spTgt>
                                        </p:tgtEl>
                                        <p:attrNameLst>
                                          <p:attrName>style.visibility</p:attrName>
                                        </p:attrNameLst>
                                      </p:cBhvr>
                                      <p:to>
                                        <p:strVal val="visible"/>
                                      </p:to>
                                    </p:set>
                                    <p:animEffect transition="in" filter="wheel(1)">
                                      <p:cBhvr>
                                        <p:cTn id="18" dur="2000"/>
                                        <p:tgtEl>
                                          <p:spTgt spid="14">
                                            <p:graphicEl>
                                              <a:dgm id="{5F50300D-8AC5-2447-B88B-A93F3E6794D8}"/>
                                            </p:graphicEl>
                                          </p:spTgt>
                                        </p:tgtEl>
                                      </p:cBhvr>
                                    </p:animEffect>
                                  </p:childTnLst>
                                </p:cTn>
                              </p:par>
                              <p:par>
                                <p:cTn id="19" presetID="37"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3000"/>
                                        <p:tgtEl>
                                          <p:spTgt spid="16"/>
                                        </p:tgtEl>
                                      </p:cBhvr>
                                    </p:animEffect>
                                    <p:anim calcmode="lin" valueType="num">
                                      <p:cBhvr>
                                        <p:cTn id="22" dur="3000" fill="hold"/>
                                        <p:tgtEl>
                                          <p:spTgt spid="16"/>
                                        </p:tgtEl>
                                        <p:attrNameLst>
                                          <p:attrName>ppt_x</p:attrName>
                                        </p:attrNameLst>
                                      </p:cBhvr>
                                      <p:tavLst>
                                        <p:tav tm="0">
                                          <p:val>
                                            <p:strVal val="#ppt_x"/>
                                          </p:val>
                                        </p:tav>
                                        <p:tav tm="100000">
                                          <p:val>
                                            <p:strVal val="#ppt_x"/>
                                          </p:val>
                                        </p:tav>
                                      </p:tavLst>
                                    </p:anim>
                                    <p:anim calcmode="lin" valueType="num">
                                      <p:cBhvr>
                                        <p:cTn id="23" dur="2700" decel="100000" fill="hold"/>
                                        <p:tgtEl>
                                          <p:spTgt spid="16"/>
                                        </p:tgtEl>
                                        <p:attrNameLst>
                                          <p:attrName>ppt_y</p:attrName>
                                        </p:attrNameLst>
                                      </p:cBhvr>
                                      <p:tavLst>
                                        <p:tav tm="0">
                                          <p:val>
                                            <p:strVal val="#ppt_y+1"/>
                                          </p:val>
                                        </p:tav>
                                        <p:tav tm="100000">
                                          <p:val>
                                            <p:strVal val="#ppt_y-.03"/>
                                          </p:val>
                                        </p:tav>
                                      </p:tavLst>
                                    </p:anim>
                                    <p:anim calcmode="lin" valueType="num">
                                      <p:cBhvr>
                                        <p:cTn id="24" dur="300" accel="100000" fill="hold">
                                          <p:stCondLst>
                                            <p:cond delay="2700"/>
                                          </p:stCondLst>
                                        </p:cTn>
                                        <p:tgtEl>
                                          <p:spTgt spid="16"/>
                                        </p:tgtEl>
                                        <p:attrNameLst>
                                          <p:attrName>ppt_y</p:attrName>
                                        </p:attrNameLst>
                                      </p:cBhvr>
                                      <p:tavLst>
                                        <p:tav tm="0">
                                          <p:val>
                                            <p:strVal val="#ppt_y-.03"/>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3000"/>
                                        <p:tgtEl>
                                          <p:spTgt spid="17"/>
                                        </p:tgtEl>
                                      </p:cBhvr>
                                    </p:animEffect>
                                    <p:anim calcmode="lin" valueType="num">
                                      <p:cBhvr>
                                        <p:cTn id="28" dur="3000" fill="hold"/>
                                        <p:tgtEl>
                                          <p:spTgt spid="17"/>
                                        </p:tgtEl>
                                        <p:attrNameLst>
                                          <p:attrName>ppt_x</p:attrName>
                                        </p:attrNameLst>
                                      </p:cBhvr>
                                      <p:tavLst>
                                        <p:tav tm="0">
                                          <p:val>
                                            <p:strVal val="#ppt_x"/>
                                          </p:val>
                                        </p:tav>
                                        <p:tav tm="100000">
                                          <p:val>
                                            <p:strVal val="#ppt_x"/>
                                          </p:val>
                                        </p:tav>
                                      </p:tavLst>
                                    </p:anim>
                                    <p:anim calcmode="lin" valueType="num">
                                      <p:cBhvr>
                                        <p:cTn id="29" dur="3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0" fill="hold" display="0">
                  <p:stCondLst>
                    <p:cond delay="indefinite"/>
                  </p:stCondLst>
                  <p:endCondLst>
                    <p:cond evt="onStopAudio" delay="0">
                      <p:tgtEl>
                        <p:sldTgt/>
                      </p:tgtEl>
                    </p:cond>
                  </p:endCondLst>
                </p:cTn>
                <p:tgtEl>
                  <p:spTgt spid="3"/>
                </p:tgtEl>
              </p:cMediaNode>
            </p:audio>
          </p:childTnLst>
        </p:cTn>
      </p:par>
    </p:tnLst>
    <p:bldLst>
      <p:bldGraphic spid="14" grpId="0" uiExpand="1">
        <p:bldSub>
          <a:bldDgm bld="one"/>
        </p:bldSub>
      </p:bldGraphic>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644637" y="180954"/>
            <a:ext cx="11114226" cy="720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dirty="0">
                <a:solidFill>
                  <a:srgbClr val="610073"/>
                </a:solidFill>
                <a:latin typeface="Calibri" panose="020F0502020204030204" pitchFamily="34" charset="0"/>
                <a:cs typeface="Calibri" panose="020F0502020204030204" pitchFamily="34" charset="0"/>
              </a:rPr>
              <a:t>Component 1: Human Lifespan Development</a:t>
            </a:r>
          </a:p>
        </p:txBody>
      </p:sp>
      <p:sp>
        <p:nvSpPr>
          <p:cNvPr id="12" name="Text Placeholder 16">
            <a:extLst>
              <a:ext uri="{FF2B5EF4-FFF2-40B4-BE49-F238E27FC236}">
                <a16:creationId xmlns:a16="http://schemas.microsoft.com/office/drawing/2014/main" id="{A5D0ED9F-A3F5-4FB9-BC34-CE33F3670900}"/>
              </a:ext>
            </a:extLst>
          </p:cNvPr>
          <p:cNvSpPr txBox="1">
            <a:spLocks/>
          </p:cNvSpPr>
          <p:nvPr/>
        </p:nvSpPr>
        <p:spPr>
          <a:xfrm>
            <a:off x="1696230" y="1202678"/>
            <a:ext cx="3838295" cy="1267806"/>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dirty="0"/>
              <a:t>LAA How we grow and develop through the life stages</a:t>
            </a:r>
          </a:p>
        </p:txBody>
      </p:sp>
      <p:sp>
        <p:nvSpPr>
          <p:cNvPr id="14" name="Text Placeholder 18">
            <a:extLst>
              <a:ext uri="{FF2B5EF4-FFF2-40B4-BE49-F238E27FC236}">
                <a16:creationId xmlns:a16="http://schemas.microsoft.com/office/drawing/2014/main" id="{BD12CA1E-71ED-4DEF-9F22-BE11D7276F46}"/>
              </a:ext>
            </a:extLst>
          </p:cNvPr>
          <p:cNvSpPr txBox="1">
            <a:spLocks/>
          </p:cNvSpPr>
          <p:nvPr/>
        </p:nvSpPr>
        <p:spPr>
          <a:xfrm>
            <a:off x="7232519" y="1202677"/>
            <a:ext cx="4173418" cy="1267805"/>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3600" dirty="0"/>
              <a:t>LAB Life events</a:t>
            </a:r>
          </a:p>
        </p:txBody>
      </p:sp>
      <p:pic>
        <p:nvPicPr>
          <p:cNvPr id="16" name="Picture 15">
            <a:extLst>
              <a:ext uri="{FF2B5EF4-FFF2-40B4-BE49-F238E27FC236}">
                <a16:creationId xmlns:a16="http://schemas.microsoft.com/office/drawing/2014/main" id="{FED28950-7CCA-4581-873E-8B02AABA6D82}"/>
              </a:ext>
            </a:extLst>
          </p:cNvPr>
          <p:cNvPicPr>
            <a:picLocks noChangeAspect="1"/>
          </p:cNvPicPr>
          <p:nvPr/>
        </p:nvPicPr>
        <p:blipFill>
          <a:blip r:embed="rId7"/>
          <a:stretch>
            <a:fillRect/>
          </a:stretch>
        </p:blipFill>
        <p:spPr>
          <a:xfrm>
            <a:off x="1696229" y="2745904"/>
            <a:ext cx="3565581" cy="2297819"/>
          </a:xfrm>
          <a:prstGeom prst="rect">
            <a:avLst/>
          </a:prstGeom>
        </p:spPr>
      </p:pic>
      <p:pic>
        <p:nvPicPr>
          <p:cNvPr id="17" name="Picture 16">
            <a:extLst>
              <a:ext uri="{FF2B5EF4-FFF2-40B4-BE49-F238E27FC236}">
                <a16:creationId xmlns:a16="http://schemas.microsoft.com/office/drawing/2014/main" id="{E153CD7B-A414-4A7C-8A73-3BD24A5F78C4}"/>
              </a:ext>
            </a:extLst>
          </p:cNvPr>
          <p:cNvPicPr>
            <a:picLocks noChangeAspect="1"/>
          </p:cNvPicPr>
          <p:nvPr/>
        </p:nvPicPr>
        <p:blipFill>
          <a:blip r:embed="rId8"/>
          <a:stretch>
            <a:fillRect/>
          </a:stretch>
        </p:blipFill>
        <p:spPr>
          <a:xfrm>
            <a:off x="7232519" y="2996972"/>
            <a:ext cx="3772491" cy="1841079"/>
          </a:xfrm>
          <a:prstGeom prst="rect">
            <a:avLst/>
          </a:prstGeom>
        </p:spPr>
      </p:pic>
      <p:sp>
        <p:nvSpPr>
          <p:cNvPr id="18" name="TextBox 17">
            <a:extLst>
              <a:ext uri="{FF2B5EF4-FFF2-40B4-BE49-F238E27FC236}">
                <a16:creationId xmlns:a16="http://schemas.microsoft.com/office/drawing/2014/main" id="{D7797DBF-2AFC-44F4-A533-7995D77B6498}"/>
              </a:ext>
            </a:extLst>
          </p:cNvPr>
          <p:cNvSpPr txBox="1"/>
          <p:nvPr/>
        </p:nvSpPr>
        <p:spPr>
          <a:xfrm>
            <a:off x="6884941" y="5279388"/>
            <a:ext cx="4873922" cy="1477328"/>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GB" dirty="0"/>
              <a:t>Life events are expected or unexpected events that occur in an individual’s life. You will explore the different events that can impact on people’s physical, intellectual, emotional and social development.</a:t>
            </a:r>
          </a:p>
        </p:txBody>
      </p:sp>
      <p:sp>
        <p:nvSpPr>
          <p:cNvPr id="19" name="TextBox 18">
            <a:extLst>
              <a:ext uri="{FF2B5EF4-FFF2-40B4-BE49-F238E27FC236}">
                <a16:creationId xmlns:a16="http://schemas.microsoft.com/office/drawing/2014/main" id="{B4CA486E-715B-49B4-BBBC-F0E47B9CC658}"/>
              </a:ext>
            </a:extLst>
          </p:cNvPr>
          <p:cNvSpPr txBox="1"/>
          <p:nvPr/>
        </p:nvSpPr>
        <p:spPr>
          <a:xfrm>
            <a:off x="1307147" y="5256095"/>
            <a:ext cx="4564263" cy="1477328"/>
          </a:xfrm>
          <a:prstGeom prst="rect">
            <a:avLst/>
          </a:prstGeom>
          <a:solidFill>
            <a:schemeClr val="accent1">
              <a:lumMod val="60000"/>
              <a:lumOff val="40000"/>
            </a:schemeClr>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457200">
              <a:defRPr/>
            </a:pPr>
            <a:r>
              <a:rPr lang="en-GB" dirty="0"/>
              <a:t>You will explore different aspects of growth and development across the life stages looking at the physical, intellectual, emotional and social changes and investigate factors that can affect individuals.</a:t>
            </a:r>
          </a:p>
        </p:txBody>
      </p:sp>
      <p:pic>
        <p:nvPicPr>
          <p:cNvPr id="2" name="Recorded Sound">
            <a:hlinkClick r:id="" action="ppaction://media"/>
            <a:extLst>
              <a:ext uri="{FF2B5EF4-FFF2-40B4-BE49-F238E27FC236}">
                <a16:creationId xmlns:a16="http://schemas.microsoft.com/office/drawing/2014/main" id="{AA3574B2-58EC-4C59-AC25-D67E70CF05F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828345" y="6389498"/>
            <a:ext cx="406400" cy="406400"/>
          </a:xfrm>
          <a:prstGeom prst="rect">
            <a:avLst/>
          </a:prstGeom>
        </p:spPr>
      </p:pic>
    </p:spTree>
    <p:extLst>
      <p:ext uri="{BB962C8B-B14F-4D97-AF65-F5344CB8AC3E}">
        <p14:creationId xmlns:p14="http://schemas.microsoft.com/office/powerpoint/2010/main" val="3278554538"/>
      </p:ext>
    </p:extLst>
  </p:cSld>
  <p:clrMapOvr>
    <a:masterClrMapping/>
  </p:clrMapOvr>
  <mc:AlternateContent xmlns:mc="http://schemas.openxmlformats.org/markup-compatibility/2006" xmlns:p14="http://schemas.microsoft.com/office/powerpoint/2010/main">
    <mc:Choice Requires="p14">
      <p:transition p14:dur="10" advClick="0" advTm="2050"/>
    </mc:Choice>
    <mc:Fallback xmlns="">
      <p:transition advClick="0" advTm="20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838" fill="hold"/>
                                        <p:tgtEl>
                                          <p:spTgt spid="2"/>
                                        </p:tgtEl>
                                      </p:cBhvr>
                                    </p:cmd>
                                  </p:childTnLst>
                                </p:cTn>
                              </p:par>
                              <p:par>
                                <p:cTn id="7" presetID="23" presetClass="entr" presetSubtype="16"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anim calcmode="lin" valueType="num">
                                      <p:cBhvr>
                                        <p:cTn id="9" dur="2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0" dur="2000" fill="hold"/>
                                        <p:tgtEl>
                                          <p:spTgt spid="12">
                                            <p:txEl>
                                              <p:pRg st="0" end="0"/>
                                            </p:txEl>
                                          </p:spTgt>
                                        </p:tgtEl>
                                        <p:attrNameLst>
                                          <p:attrName>ppt_h</p:attrName>
                                        </p:attrNameLst>
                                      </p:cBhvr>
                                      <p:tavLst>
                                        <p:tav tm="0">
                                          <p:val>
                                            <p:fltVal val="0"/>
                                          </p:val>
                                        </p:tav>
                                        <p:tav tm="100000">
                                          <p:val>
                                            <p:strVal val="#ppt_h"/>
                                          </p:val>
                                        </p:tav>
                                      </p:tavLst>
                                    </p:anim>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2000"/>
                                        <p:tgtEl>
                                          <p:spTgt spid="16"/>
                                        </p:tgtEl>
                                      </p:cBhvr>
                                    </p:animEffect>
                                  </p:childTnLst>
                                </p:cTn>
                              </p:par>
                              <p:par>
                                <p:cTn id="14" presetID="26" presetClass="emph" presetSubtype="0" fill="hold" nodeType="withEffect">
                                  <p:stCondLst>
                                    <p:cond delay="0"/>
                                  </p:stCondLst>
                                  <p:childTnLst>
                                    <p:animEffect transition="out" filter="fade">
                                      <p:cBhvr>
                                        <p:cTn id="15" dur="3000" tmFilter="0, 0; .2, .5; .8, .5; 1, 0"/>
                                        <p:tgtEl>
                                          <p:spTgt spid="16"/>
                                        </p:tgtEl>
                                      </p:cBhvr>
                                    </p:animEffect>
                                    <p:animScale>
                                      <p:cBhvr>
                                        <p:cTn id="16" dur="1500" autoRev="1" fill="hold"/>
                                        <p:tgtEl>
                                          <p:spTgt spid="16"/>
                                        </p:tgtEl>
                                      </p:cBhvr>
                                      <p:by x="105000" y="105000"/>
                                    </p:animScale>
                                  </p:childTnLst>
                                </p:cTn>
                              </p:par>
                              <p:par>
                                <p:cTn id="17" presetID="42"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anim calcmode="lin" valueType="num">
                                      <p:cBhvr>
                                        <p:cTn id="20" dur="2000" fill="hold"/>
                                        <p:tgtEl>
                                          <p:spTgt spid="19"/>
                                        </p:tgtEl>
                                        <p:attrNameLst>
                                          <p:attrName>ppt_x</p:attrName>
                                        </p:attrNameLst>
                                      </p:cBhvr>
                                      <p:tavLst>
                                        <p:tav tm="0">
                                          <p:val>
                                            <p:strVal val="#ppt_x"/>
                                          </p:val>
                                        </p:tav>
                                        <p:tav tm="100000">
                                          <p:val>
                                            <p:strVal val="#ppt_x"/>
                                          </p:val>
                                        </p:tav>
                                      </p:tavLst>
                                    </p:anim>
                                    <p:anim calcmode="lin" valueType="num">
                                      <p:cBhvr>
                                        <p:cTn id="21" dur="2000" fill="hold"/>
                                        <p:tgtEl>
                                          <p:spTgt spid="19"/>
                                        </p:tgtEl>
                                        <p:attrNameLst>
                                          <p:attrName>ppt_y</p:attrName>
                                        </p:attrNameLst>
                                      </p:cBhvr>
                                      <p:tavLst>
                                        <p:tav tm="0">
                                          <p:val>
                                            <p:strVal val="#ppt_y+.1"/>
                                          </p:val>
                                        </p:tav>
                                        <p:tav tm="100000">
                                          <p:val>
                                            <p:strVal val="#ppt_y"/>
                                          </p:val>
                                        </p:tav>
                                      </p:tavLst>
                                    </p:anim>
                                  </p:childTnLst>
                                </p:cTn>
                              </p:par>
                              <p:par>
                                <p:cTn id="22" presetID="23" presetClass="entr" presetSubtype="16" fill="hold" grpId="0" nodeType="with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p:cTn id="24" dur="2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5" dur="2000" fill="hold"/>
                                        <p:tgtEl>
                                          <p:spTgt spid="14">
                                            <p:txEl>
                                              <p:pRg st="0" end="0"/>
                                            </p:txEl>
                                          </p:spTgt>
                                        </p:tgtEl>
                                        <p:attrNameLst>
                                          <p:attrName>ppt_h</p:attrName>
                                        </p:attrNameLst>
                                      </p:cBhvr>
                                      <p:tavLst>
                                        <p:tav tm="0">
                                          <p:val>
                                            <p:fltVal val="0"/>
                                          </p:val>
                                        </p:tav>
                                        <p:tav tm="100000">
                                          <p:val>
                                            <p:strVal val="#ppt_h"/>
                                          </p:val>
                                        </p:tav>
                                      </p:tavLst>
                                    </p:anim>
                                  </p:childTnLst>
                                </p:cTn>
                              </p:par>
                              <p:par>
                                <p:cTn id="26" presetID="2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2000"/>
                                        <p:tgtEl>
                                          <p:spTgt spid="17"/>
                                        </p:tgtEl>
                                      </p:cBhvr>
                                    </p:animEffect>
                                  </p:childTnLst>
                                </p:cTn>
                              </p:par>
                              <p:par>
                                <p:cTn id="29" presetID="26" presetClass="emph" presetSubtype="0" fill="hold" nodeType="withEffect">
                                  <p:stCondLst>
                                    <p:cond delay="0"/>
                                  </p:stCondLst>
                                  <p:childTnLst>
                                    <p:animEffect transition="out" filter="fade">
                                      <p:cBhvr>
                                        <p:cTn id="30" dur="3000" tmFilter="0, 0; .2, .5; .8, .5; 1, 0"/>
                                        <p:tgtEl>
                                          <p:spTgt spid="17"/>
                                        </p:tgtEl>
                                      </p:cBhvr>
                                    </p:animEffect>
                                    <p:animScale>
                                      <p:cBhvr>
                                        <p:cTn id="31" dur="1500" autoRev="1" fill="hold"/>
                                        <p:tgtEl>
                                          <p:spTgt spid="17"/>
                                        </p:tgtEl>
                                      </p:cBhvr>
                                      <p:by x="105000" y="105000"/>
                                    </p:animScale>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000"/>
                                        <p:tgtEl>
                                          <p:spTgt spid="18"/>
                                        </p:tgtEl>
                                      </p:cBhvr>
                                    </p:animEffect>
                                    <p:anim calcmode="lin" valueType="num">
                                      <p:cBhvr>
                                        <p:cTn id="35" dur="2000" fill="hold"/>
                                        <p:tgtEl>
                                          <p:spTgt spid="18"/>
                                        </p:tgtEl>
                                        <p:attrNameLst>
                                          <p:attrName>ppt_x</p:attrName>
                                        </p:attrNameLst>
                                      </p:cBhvr>
                                      <p:tavLst>
                                        <p:tav tm="0">
                                          <p:val>
                                            <p:strVal val="#ppt_x"/>
                                          </p:val>
                                        </p:tav>
                                        <p:tav tm="100000">
                                          <p:val>
                                            <p:strVal val="#ppt_x"/>
                                          </p:val>
                                        </p:tav>
                                      </p:tavLst>
                                    </p:anim>
                                    <p:anim calcmode="lin" valueType="num">
                                      <p:cBhvr>
                                        <p:cTn id="36" dur="2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7" fill="hold" display="0">
                  <p:stCondLst>
                    <p:cond delay="indefinite"/>
                  </p:stCondLst>
                  <p:endCondLst>
                    <p:cond evt="onStopAudio" delay="0">
                      <p:tgtEl>
                        <p:sldTgt/>
                      </p:tgtEl>
                    </p:cond>
                  </p:endCondLst>
                </p:cTn>
                <p:tgtEl>
                  <p:spTgt spid="2"/>
                </p:tgtEl>
              </p:cMediaNode>
            </p:audio>
          </p:childTnLst>
        </p:cTn>
      </p:par>
    </p:tnLst>
    <p:bldLst>
      <p:bldP spid="12" grpId="0" uiExpand="1" build="p"/>
      <p:bldP spid="14" grpId="0" uiExpand="1" build="p"/>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50045" y="178818"/>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lgn="l">
              <a:defRPr/>
            </a:pPr>
            <a:r>
              <a:rPr lang="en-GB" sz="3600" dirty="0">
                <a:solidFill>
                  <a:srgbClr val="610073"/>
                </a:solidFill>
                <a:latin typeface="Calibri" panose="020F0502020204030204" pitchFamily="34" charset="0"/>
                <a:cs typeface="Calibri" panose="020F0502020204030204" pitchFamily="34" charset="0"/>
              </a:rPr>
              <a:t>Component 2: Health and Social Care Services and Values</a:t>
            </a:r>
          </a:p>
        </p:txBody>
      </p:sp>
      <p:sp>
        <p:nvSpPr>
          <p:cNvPr id="20" name="Text Placeholder 16">
            <a:extLst>
              <a:ext uri="{FF2B5EF4-FFF2-40B4-BE49-F238E27FC236}">
                <a16:creationId xmlns:a16="http://schemas.microsoft.com/office/drawing/2014/main" id="{15246C26-B190-47B8-9A70-33C9C6B42C44}"/>
              </a:ext>
            </a:extLst>
          </p:cNvPr>
          <p:cNvSpPr txBox="1">
            <a:spLocks/>
          </p:cNvSpPr>
          <p:nvPr/>
        </p:nvSpPr>
        <p:spPr>
          <a:xfrm>
            <a:off x="1354234" y="1188583"/>
            <a:ext cx="3951784" cy="1137522"/>
          </a:xfrm>
          <a:prstGeom prst="rect">
            <a:avLst/>
          </a:prstGeom>
          <a:solidFill>
            <a:schemeClr val="accent1">
              <a:lumMod val="60000"/>
              <a:lumOff val="4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dirty="0"/>
              <a:t>LAA Health and Social Care Services and Barriers</a:t>
            </a:r>
          </a:p>
        </p:txBody>
      </p:sp>
      <p:sp>
        <p:nvSpPr>
          <p:cNvPr id="21" name="Text Placeholder 18">
            <a:extLst>
              <a:ext uri="{FF2B5EF4-FFF2-40B4-BE49-F238E27FC236}">
                <a16:creationId xmlns:a16="http://schemas.microsoft.com/office/drawing/2014/main" id="{462E5290-6641-479A-A77D-76E170A05301}"/>
              </a:ext>
            </a:extLst>
          </p:cNvPr>
          <p:cNvSpPr txBox="1">
            <a:spLocks/>
          </p:cNvSpPr>
          <p:nvPr/>
        </p:nvSpPr>
        <p:spPr>
          <a:xfrm>
            <a:off x="7705401" y="1188582"/>
            <a:ext cx="3951784" cy="1137521"/>
          </a:xfrm>
          <a:prstGeom prst="rect">
            <a:avLst/>
          </a:prstGeom>
          <a:solidFill>
            <a:schemeClr val="bg2">
              <a:lumMod val="75000"/>
            </a:schemeClr>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dirty="0"/>
              <a:t>LAB Health and Social Care Values  </a:t>
            </a:r>
          </a:p>
        </p:txBody>
      </p:sp>
      <p:sp>
        <p:nvSpPr>
          <p:cNvPr id="22" name="TextBox 21">
            <a:extLst>
              <a:ext uri="{FF2B5EF4-FFF2-40B4-BE49-F238E27FC236}">
                <a16:creationId xmlns:a16="http://schemas.microsoft.com/office/drawing/2014/main" id="{40D9D3ED-41AD-4F4F-820C-7D0D48623E23}"/>
              </a:ext>
            </a:extLst>
          </p:cNvPr>
          <p:cNvSpPr txBox="1"/>
          <p:nvPr/>
        </p:nvSpPr>
        <p:spPr>
          <a:xfrm>
            <a:off x="7768590" y="5460050"/>
            <a:ext cx="3951785" cy="923330"/>
          </a:xfrm>
          <a:prstGeom prst="rect">
            <a:avLst/>
          </a:prstGeom>
          <a:solidFill>
            <a:schemeClr val="bg2">
              <a:lumMod val="75000"/>
            </a:schemeClr>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dirty="0"/>
              <a:t>You will develop skills in applying care values that are used across the health and social care sector. </a:t>
            </a:r>
          </a:p>
        </p:txBody>
      </p:sp>
      <p:sp>
        <p:nvSpPr>
          <p:cNvPr id="23" name="TextBox 22">
            <a:extLst>
              <a:ext uri="{FF2B5EF4-FFF2-40B4-BE49-F238E27FC236}">
                <a16:creationId xmlns:a16="http://schemas.microsoft.com/office/drawing/2014/main" id="{CC16E454-A049-49BC-A15C-E3EBC3220448}"/>
              </a:ext>
            </a:extLst>
          </p:cNvPr>
          <p:cNvSpPr txBox="1"/>
          <p:nvPr/>
        </p:nvSpPr>
        <p:spPr>
          <a:xfrm>
            <a:off x="1397170" y="4775036"/>
            <a:ext cx="4158639" cy="1817661"/>
          </a:xfrm>
          <a:prstGeom prst="rect">
            <a:avLst/>
          </a:prstGeom>
          <a:solidFill>
            <a:schemeClr val="accent1">
              <a:lumMod val="60000"/>
              <a:lumOff val="4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GB" dirty="0"/>
              <a:t>You will explore the health and social care services that are available and why individuals may need to use them. You will explore the barriers that can make it difficult to use these services and how these barriers can be overcome.</a:t>
            </a:r>
          </a:p>
        </p:txBody>
      </p:sp>
      <p:pic>
        <p:nvPicPr>
          <p:cNvPr id="26" name="Picture 25">
            <a:extLst>
              <a:ext uri="{FF2B5EF4-FFF2-40B4-BE49-F238E27FC236}">
                <a16:creationId xmlns:a16="http://schemas.microsoft.com/office/drawing/2014/main" id="{D17EEB9F-694D-48FD-B305-8EB826AE9DC6}"/>
              </a:ext>
            </a:extLst>
          </p:cNvPr>
          <p:cNvPicPr>
            <a:picLocks noChangeAspect="1"/>
          </p:cNvPicPr>
          <p:nvPr/>
        </p:nvPicPr>
        <p:blipFill>
          <a:blip r:embed="rId7"/>
          <a:stretch>
            <a:fillRect/>
          </a:stretch>
        </p:blipFill>
        <p:spPr>
          <a:xfrm>
            <a:off x="1354234" y="2674934"/>
            <a:ext cx="4158640" cy="1901092"/>
          </a:xfrm>
          <a:prstGeom prst="rect">
            <a:avLst/>
          </a:prstGeom>
        </p:spPr>
      </p:pic>
      <p:pic>
        <p:nvPicPr>
          <p:cNvPr id="2" name="Recorded Sound">
            <a:hlinkClick r:id="" action="ppaction://media"/>
            <a:extLst>
              <a:ext uri="{FF2B5EF4-FFF2-40B4-BE49-F238E27FC236}">
                <a16:creationId xmlns:a16="http://schemas.microsoft.com/office/drawing/2014/main" id="{1AC62ABA-D15F-4508-86D3-0CFCCE043FD3}"/>
              </a:ext>
            </a:extLst>
          </p:cNvPr>
          <p:cNvPicPr>
            <a:picLocks noChangeAspect="1"/>
          </p:cNvPicPr>
          <p:nvPr>
            <a:audioFile r:link="rId1"/>
            <p:extLst>
              <p:ext uri="{DAA4B4D4-6D71-4841-9C94-3DE7FCFB9230}">
                <p14:media xmlns:p14="http://schemas.microsoft.com/office/powerpoint/2010/main" r:embed="rId2">
                  <p14:trim end="241561.8616"/>
                </p14:media>
              </p:ext>
            </p:extLst>
          </p:nvPr>
        </p:nvPicPr>
        <p:blipFill>
          <a:blip r:embed="rId8"/>
          <a:stretch>
            <a:fillRect/>
          </a:stretch>
        </p:blipFill>
        <p:spPr>
          <a:xfrm>
            <a:off x="11720375" y="6389497"/>
            <a:ext cx="406400" cy="406400"/>
          </a:xfrm>
          <a:prstGeom prst="rect">
            <a:avLst/>
          </a:prstGeom>
        </p:spPr>
      </p:pic>
      <p:pic>
        <p:nvPicPr>
          <p:cNvPr id="1028" name="Picture 4" descr="The 6C's in social care | Bettal">
            <a:extLst>
              <a:ext uri="{FF2B5EF4-FFF2-40B4-BE49-F238E27FC236}">
                <a16:creationId xmlns:a16="http://schemas.microsoft.com/office/drawing/2014/main" id="{B9F99736-70E4-435E-8AB4-E83794AB6E8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257" r="20473"/>
          <a:stretch/>
        </p:blipFill>
        <p:spPr bwMode="auto">
          <a:xfrm>
            <a:off x="8169639" y="2378342"/>
            <a:ext cx="3148515" cy="302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089378"/>
      </p:ext>
    </p:extLst>
  </p:cSld>
  <p:clrMapOvr>
    <a:masterClrMapping/>
  </p:clrMapOvr>
  <mc:AlternateContent xmlns:mc="http://schemas.openxmlformats.org/markup-compatibility/2006" xmlns:p14="http://schemas.microsoft.com/office/powerpoint/2010/main">
    <mc:Choice Requires="p14">
      <p:transition p14:dur="10" advClick="0" advTm="2330"/>
    </mc:Choice>
    <mc:Fallback xmlns="">
      <p:transition advClick="0" advTm="2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5839" fill="hold"/>
                                        <p:tgtEl>
                                          <p:spTgt spid="2"/>
                                        </p:tgtEl>
                                      </p:cBhvr>
                                    </p:cmd>
                                  </p:childTnLst>
                                </p:cTn>
                              </p:par>
                              <p:par>
                                <p:cTn id="7" presetID="23" presetClass="entr" presetSubtype="16" fill="hold" grpId="0" nodeType="withEffect">
                                  <p:stCondLst>
                                    <p:cond delay="0"/>
                                  </p:stCondLst>
                                  <p:childTnLst>
                                    <p:set>
                                      <p:cBhvr>
                                        <p:cTn id="8" dur="1" fill="hold">
                                          <p:stCondLst>
                                            <p:cond delay="0"/>
                                          </p:stCondLst>
                                        </p:cTn>
                                        <p:tgtEl>
                                          <p:spTgt spid="20">
                                            <p:txEl>
                                              <p:pRg st="0" end="0"/>
                                            </p:txEl>
                                          </p:spTgt>
                                        </p:tgtEl>
                                        <p:attrNameLst>
                                          <p:attrName>style.visibility</p:attrName>
                                        </p:attrNameLst>
                                      </p:cBhvr>
                                      <p:to>
                                        <p:strVal val="visible"/>
                                      </p:to>
                                    </p:set>
                                    <p:anim calcmode="lin" valueType="num">
                                      <p:cBhvr>
                                        <p:cTn id="9" dur="2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0" dur="2000" fill="hold"/>
                                        <p:tgtEl>
                                          <p:spTgt spid="20">
                                            <p:txEl>
                                              <p:pRg st="0" end="0"/>
                                            </p:txEl>
                                          </p:spTgt>
                                        </p:tgtEl>
                                        <p:attrNameLst>
                                          <p:attrName>ppt_h</p:attrName>
                                        </p:attrNameLst>
                                      </p:cBhvr>
                                      <p:tavLst>
                                        <p:tav tm="0">
                                          <p:val>
                                            <p:fltVal val="0"/>
                                          </p:val>
                                        </p:tav>
                                        <p:tav tm="100000">
                                          <p:val>
                                            <p:strVal val="#ppt_h"/>
                                          </p:val>
                                        </p:tav>
                                      </p:tavLst>
                                    </p:anim>
                                  </p:childTnLst>
                                </p:cTn>
                              </p:par>
                              <p:par>
                                <p:cTn id="11" presetID="22" presetClass="entr" presetSubtype="8"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2000"/>
                                        <p:tgtEl>
                                          <p:spTgt spid="26"/>
                                        </p:tgtEl>
                                      </p:cBhvr>
                                    </p:animEffect>
                                  </p:childTnLst>
                                </p:cTn>
                              </p:par>
                              <p:par>
                                <p:cTn id="14" presetID="26" presetClass="emph" presetSubtype="0" fill="hold" nodeType="withEffect">
                                  <p:stCondLst>
                                    <p:cond delay="0"/>
                                  </p:stCondLst>
                                  <p:childTnLst>
                                    <p:animEffect transition="out" filter="fade">
                                      <p:cBhvr>
                                        <p:cTn id="15" dur="3000" tmFilter="0, 0; .2, .5; .8, .5; 1, 0"/>
                                        <p:tgtEl>
                                          <p:spTgt spid="26"/>
                                        </p:tgtEl>
                                      </p:cBhvr>
                                    </p:animEffect>
                                    <p:animScale>
                                      <p:cBhvr>
                                        <p:cTn id="16" dur="1500" autoRev="1" fill="hold"/>
                                        <p:tgtEl>
                                          <p:spTgt spid="26"/>
                                        </p:tgtEl>
                                      </p:cBhvr>
                                      <p:by x="105000" y="105000"/>
                                    </p:animScale>
                                  </p:childTnLst>
                                </p:cTn>
                              </p:par>
                              <p:par>
                                <p:cTn id="17" presetID="37"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3000"/>
                                        <p:tgtEl>
                                          <p:spTgt spid="23"/>
                                        </p:tgtEl>
                                      </p:cBhvr>
                                    </p:animEffect>
                                    <p:anim calcmode="lin" valueType="num">
                                      <p:cBhvr>
                                        <p:cTn id="20" dur="3000" fill="hold"/>
                                        <p:tgtEl>
                                          <p:spTgt spid="23"/>
                                        </p:tgtEl>
                                        <p:attrNameLst>
                                          <p:attrName>ppt_x</p:attrName>
                                        </p:attrNameLst>
                                      </p:cBhvr>
                                      <p:tavLst>
                                        <p:tav tm="0">
                                          <p:val>
                                            <p:strVal val="#ppt_x"/>
                                          </p:val>
                                        </p:tav>
                                        <p:tav tm="100000">
                                          <p:val>
                                            <p:strVal val="#ppt_x"/>
                                          </p:val>
                                        </p:tav>
                                      </p:tavLst>
                                    </p:anim>
                                    <p:anim calcmode="lin" valueType="num">
                                      <p:cBhvr>
                                        <p:cTn id="21" dur="2700" decel="100000" fill="hold"/>
                                        <p:tgtEl>
                                          <p:spTgt spid="23"/>
                                        </p:tgtEl>
                                        <p:attrNameLst>
                                          <p:attrName>ppt_y</p:attrName>
                                        </p:attrNameLst>
                                      </p:cBhvr>
                                      <p:tavLst>
                                        <p:tav tm="0">
                                          <p:val>
                                            <p:strVal val="#ppt_y+1"/>
                                          </p:val>
                                        </p:tav>
                                        <p:tav tm="100000">
                                          <p:val>
                                            <p:strVal val="#ppt_y-.03"/>
                                          </p:val>
                                        </p:tav>
                                      </p:tavLst>
                                    </p:anim>
                                    <p:anim calcmode="lin" valueType="num">
                                      <p:cBhvr>
                                        <p:cTn id="22" dur="300" accel="100000" fill="hold">
                                          <p:stCondLst>
                                            <p:cond delay="2700"/>
                                          </p:stCondLst>
                                        </p:cTn>
                                        <p:tgtEl>
                                          <p:spTgt spid="23"/>
                                        </p:tgtEl>
                                        <p:attrNameLst>
                                          <p:attrName>ppt_y</p:attrName>
                                        </p:attrNameLst>
                                      </p:cBhvr>
                                      <p:tavLst>
                                        <p:tav tm="0">
                                          <p:val>
                                            <p:strVal val="#ppt_y-.03"/>
                                          </p:val>
                                        </p:tav>
                                        <p:tav tm="100000">
                                          <p:val>
                                            <p:strVal val="#ppt_y"/>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p:cTn id="25" dur="20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26" dur="2000" fill="hold"/>
                                        <p:tgtEl>
                                          <p:spTgt spid="21">
                                            <p:txEl>
                                              <p:pRg st="0" end="0"/>
                                            </p:txEl>
                                          </p:spTgt>
                                        </p:tgtEl>
                                        <p:attrNameLst>
                                          <p:attrName>ppt_h</p:attrName>
                                        </p:attrNameLst>
                                      </p:cBhvr>
                                      <p:tavLst>
                                        <p:tav tm="0">
                                          <p:val>
                                            <p:fltVal val="0"/>
                                          </p:val>
                                        </p:tav>
                                        <p:tav tm="100000">
                                          <p:val>
                                            <p:strVal val="#ppt_h"/>
                                          </p:val>
                                        </p:tav>
                                      </p:tavLst>
                                    </p:anim>
                                  </p:childTnLst>
                                </p:cTn>
                              </p:par>
                              <p:par>
                                <p:cTn id="27" presetID="42"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1000"/>
                                        <p:tgtEl>
                                          <p:spTgt spid="1028"/>
                                        </p:tgtEl>
                                      </p:cBhvr>
                                    </p:animEffect>
                                    <p:anim calcmode="lin" valueType="num">
                                      <p:cBhvr>
                                        <p:cTn id="30" dur="1000" fill="hold"/>
                                        <p:tgtEl>
                                          <p:spTgt spid="1028"/>
                                        </p:tgtEl>
                                        <p:attrNameLst>
                                          <p:attrName>ppt_x</p:attrName>
                                        </p:attrNameLst>
                                      </p:cBhvr>
                                      <p:tavLst>
                                        <p:tav tm="0">
                                          <p:val>
                                            <p:strVal val="#ppt_x"/>
                                          </p:val>
                                        </p:tav>
                                        <p:tav tm="100000">
                                          <p:val>
                                            <p:strVal val="#ppt_x"/>
                                          </p:val>
                                        </p:tav>
                                      </p:tavLst>
                                    </p:anim>
                                    <p:anim calcmode="lin" valueType="num">
                                      <p:cBhvr>
                                        <p:cTn id="31" dur="1000" fill="hold"/>
                                        <p:tgtEl>
                                          <p:spTgt spid="1028"/>
                                        </p:tgtEl>
                                        <p:attrNameLst>
                                          <p:attrName>ppt_y</p:attrName>
                                        </p:attrNameLst>
                                      </p:cBhvr>
                                      <p:tavLst>
                                        <p:tav tm="0">
                                          <p:val>
                                            <p:strVal val="#ppt_y+.1"/>
                                          </p:val>
                                        </p:tav>
                                        <p:tav tm="100000">
                                          <p:val>
                                            <p:strVal val="#ppt_y"/>
                                          </p:val>
                                        </p:tav>
                                      </p:tavLst>
                                    </p:anim>
                                  </p:childTnLst>
                                </p:cTn>
                              </p:par>
                              <p:par>
                                <p:cTn id="32" presetID="37"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3000"/>
                                        <p:tgtEl>
                                          <p:spTgt spid="22"/>
                                        </p:tgtEl>
                                      </p:cBhvr>
                                    </p:animEffect>
                                    <p:anim calcmode="lin" valueType="num">
                                      <p:cBhvr>
                                        <p:cTn id="35" dur="3000" fill="hold"/>
                                        <p:tgtEl>
                                          <p:spTgt spid="22"/>
                                        </p:tgtEl>
                                        <p:attrNameLst>
                                          <p:attrName>ppt_x</p:attrName>
                                        </p:attrNameLst>
                                      </p:cBhvr>
                                      <p:tavLst>
                                        <p:tav tm="0">
                                          <p:val>
                                            <p:strVal val="#ppt_x"/>
                                          </p:val>
                                        </p:tav>
                                        <p:tav tm="100000">
                                          <p:val>
                                            <p:strVal val="#ppt_x"/>
                                          </p:val>
                                        </p:tav>
                                      </p:tavLst>
                                    </p:anim>
                                    <p:anim calcmode="lin" valueType="num">
                                      <p:cBhvr>
                                        <p:cTn id="36" dur="2700" decel="100000" fill="hold"/>
                                        <p:tgtEl>
                                          <p:spTgt spid="22"/>
                                        </p:tgtEl>
                                        <p:attrNameLst>
                                          <p:attrName>ppt_y</p:attrName>
                                        </p:attrNameLst>
                                      </p:cBhvr>
                                      <p:tavLst>
                                        <p:tav tm="0">
                                          <p:val>
                                            <p:strVal val="#ppt_y+1"/>
                                          </p:val>
                                        </p:tav>
                                        <p:tav tm="100000">
                                          <p:val>
                                            <p:strVal val="#ppt_y-.03"/>
                                          </p:val>
                                        </p:tav>
                                      </p:tavLst>
                                    </p:anim>
                                    <p:anim calcmode="lin" valueType="num">
                                      <p:cBhvr>
                                        <p:cTn id="37" dur="300" accel="100000" fill="hold">
                                          <p:stCondLst>
                                            <p:cond delay="27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8" fill="hold" display="0">
                  <p:stCondLst>
                    <p:cond delay="indefinite"/>
                  </p:stCondLst>
                  <p:endCondLst>
                    <p:cond evt="onStopAudio" delay="0">
                      <p:tgtEl>
                        <p:sldTgt/>
                      </p:tgtEl>
                    </p:cond>
                  </p:endCondLst>
                </p:cTn>
                <p:tgtEl>
                  <p:spTgt spid="2"/>
                </p:tgtEl>
              </p:cMediaNode>
            </p:audio>
          </p:childTnLst>
        </p:cTn>
      </p:par>
    </p:tnLst>
    <p:bldLst>
      <p:bldP spid="20" grpId="0" uiExpand="1" build="p"/>
      <p:bldP spid="21" grpId="0" uiExpand="1" build="p"/>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50045" y="186142"/>
            <a:ext cx="11114226" cy="720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lgn="l">
              <a:defRPr/>
            </a:pPr>
            <a:r>
              <a:rPr lang="en-GB" dirty="0">
                <a:solidFill>
                  <a:srgbClr val="610073"/>
                </a:solidFill>
                <a:latin typeface="Calibri" panose="020F0502020204030204" pitchFamily="34" charset="0"/>
                <a:cs typeface="Calibri" panose="020F0502020204030204" pitchFamily="34" charset="0"/>
              </a:rPr>
              <a:t>Component 3: Health and Wellbeing</a:t>
            </a:r>
          </a:p>
        </p:txBody>
      </p:sp>
      <p:graphicFrame>
        <p:nvGraphicFramePr>
          <p:cNvPr id="14" name="Diagram 13">
            <a:extLst>
              <a:ext uri="{FF2B5EF4-FFF2-40B4-BE49-F238E27FC236}">
                <a16:creationId xmlns:a16="http://schemas.microsoft.com/office/drawing/2014/main" id="{D2B8CD44-D4AF-48AF-A63A-FED1A3BAAC81}"/>
              </a:ext>
            </a:extLst>
          </p:cNvPr>
          <p:cNvGraphicFramePr/>
          <p:nvPr>
            <p:extLst>
              <p:ext uri="{D42A27DB-BD31-4B8C-83A1-F6EECF244321}">
                <p14:modId xmlns:p14="http://schemas.microsoft.com/office/powerpoint/2010/main" val="4246338087"/>
              </p:ext>
            </p:extLst>
          </p:nvPr>
        </p:nvGraphicFramePr>
        <p:xfrm>
          <a:off x="1260106" y="1122948"/>
          <a:ext cx="10338335" cy="55501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Recorded Sound">
            <a:hlinkClick r:id="" action="ppaction://media"/>
            <a:extLst>
              <a:ext uri="{FF2B5EF4-FFF2-40B4-BE49-F238E27FC236}">
                <a16:creationId xmlns:a16="http://schemas.microsoft.com/office/drawing/2014/main" id="{FD2CF632-A808-408E-AA74-C6384B4F858D}"/>
              </a:ext>
            </a:extLst>
          </p:cNvPr>
          <p:cNvPicPr>
            <a:picLocks noChangeAspect="1"/>
          </p:cNvPicPr>
          <p:nvPr>
            <a:audioFile r:link="rId1"/>
            <p:extLst>
              <p:ext uri="{DAA4B4D4-6D71-4841-9C94-3DE7FCFB9230}">
                <p14:media xmlns:p14="http://schemas.microsoft.com/office/powerpoint/2010/main" r:embed="rId2">
                  <p14:trim end="80007.5079"/>
                </p14:media>
              </p:ext>
            </p:extLst>
          </p:nvPr>
        </p:nvPicPr>
        <p:blipFill>
          <a:blip r:embed="rId12"/>
          <a:stretch>
            <a:fillRect/>
          </a:stretch>
        </p:blipFill>
        <p:spPr>
          <a:xfrm>
            <a:off x="11598441" y="6265458"/>
            <a:ext cx="406400" cy="406400"/>
          </a:xfrm>
          <a:prstGeom prst="rect">
            <a:avLst/>
          </a:prstGeom>
        </p:spPr>
      </p:pic>
    </p:spTree>
    <p:extLst>
      <p:ext uri="{BB962C8B-B14F-4D97-AF65-F5344CB8AC3E}">
        <p14:creationId xmlns:p14="http://schemas.microsoft.com/office/powerpoint/2010/main" val="2381216062"/>
      </p:ext>
    </p:extLst>
  </p:cSld>
  <p:clrMapOvr>
    <a:masterClrMapping/>
  </p:clrMapOvr>
  <mc:AlternateContent xmlns:mc="http://schemas.openxmlformats.org/markup-compatibility/2006" xmlns:p14="http://schemas.microsoft.com/office/powerpoint/2010/main">
    <mc:Choice Requires="p14">
      <p:transition p14:dur="10" advClick="0" advTm="2130"/>
    </mc:Choice>
    <mc:Fallback xmlns="">
      <p:transition advClick="0" advTm="21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769"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14">
                                            <p:graphicEl>
                                              <a:dgm id="{EB73CF88-6CDE-E640-84CB-BD4B09DC22D8}"/>
                                            </p:graphicEl>
                                          </p:spTgt>
                                        </p:tgtEl>
                                        <p:attrNameLst>
                                          <p:attrName>style.visibility</p:attrName>
                                        </p:attrNameLst>
                                      </p:cBhvr>
                                      <p:to>
                                        <p:strVal val="visible"/>
                                      </p:to>
                                    </p:set>
                                    <p:anim calcmode="lin" valueType="num">
                                      <p:cBhvr>
                                        <p:cTn id="9" dur="1000" fill="hold"/>
                                        <p:tgtEl>
                                          <p:spTgt spid="14">
                                            <p:graphicEl>
                                              <a:dgm id="{EB73CF88-6CDE-E640-84CB-BD4B09DC22D8}"/>
                                            </p:graphicEl>
                                          </p:spTgt>
                                        </p:tgtEl>
                                        <p:attrNameLst>
                                          <p:attrName>ppt_w</p:attrName>
                                        </p:attrNameLst>
                                      </p:cBhvr>
                                      <p:tavLst>
                                        <p:tav tm="0">
                                          <p:val>
                                            <p:fltVal val="0"/>
                                          </p:val>
                                        </p:tav>
                                        <p:tav tm="100000">
                                          <p:val>
                                            <p:strVal val="#ppt_w"/>
                                          </p:val>
                                        </p:tav>
                                      </p:tavLst>
                                    </p:anim>
                                    <p:anim calcmode="lin" valueType="num">
                                      <p:cBhvr>
                                        <p:cTn id="10" dur="1000" fill="hold"/>
                                        <p:tgtEl>
                                          <p:spTgt spid="14">
                                            <p:graphicEl>
                                              <a:dgm id="{EB73CF88-6CDE-E640-84CB-BD4B09DC22D8}"/>
                                            </p:graphicEl>
                                          </p:spTgt>
                                        </p:tgtEl>
                                        <p:attrNameLst>
                                          <p:attrName>ppt_h</p:attrName>
                                        </p:attrNameLst>
                                      </p:cBhvr>
                                      <p:tavLst>
                                        <p:tav tm="0">
                                          <p:val>
                                            <p:fltVal val="0"/>
                                          </p:val>
                                        </p:tav>
                                        <p:tav tm="100000">
                                          <p:val>
                                            <p:strVal val="#ppt_h"/>
                                          </p:val>
                                        </p:tav>
                                      </p:tavLst>
                                    </p:anim>
                                    <p:animEffect transition="in" filter="fade">
                                      <p:cBhvr>
                                        <p:cTn id="11" dur="1000"/>
                                        <p:tgtEl>
                                          <p:spTgt spid="14">
                                            <p:graphicEl>
                                              <a:dgm id="{EB73CF88-6CDE-E640-84CB-BD4B09DC22D8}"/>
                                            </p:graphicEl>
                                          </p:spTgt>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4">
                                            <p:graphicEl>
                                              <a:dgm id="{CD24971F-5565-9D47-9EF3-B8EC77942C7A}"/>
                                            </p:graphicEl>
                                          </p:spTgt>
                                        </p:tgtEl>
                                        <p:attrNameLst>
                                          <p:attrName>style.visibility</p:attrName>
                                        </p:attrNameLst>
                                      </p:cBhvr>
                                      <p:to>
                                        <p:strVal val="visible"/>
                                      </p:to>
                                    </p:set>
                                    <p:anim calcmode="lin" valueType="num">
                                      <p:cBhvr>
                                        <p:cTn id="14" dur="1000" fill="hold"/>
                                        <p:tgtEl>
                                          <p:spTgt spid="14">
                                            <p:graphicEl>
                                              <a:dgm id="{CD24971F-5565-9D47-9EF3-B8EC77942C7A}"/>
                                            </p:graphicEl>
                                          </p:spTgt>
                                        </p:tgtEl>
                                        <p:attrNameLst>
                                          <p:attrName>ppt_w</p:attrName>
                                        </p:attrNameLst>
                                      </p:cBhvr>
                                      <p:tavLst>
                                        <p:tav tm="0">
                                          <p:val>
                                            <p:fltVal val="0"/>
                                          </p:val>
                                        </p:tav>
                                        <p:tav tm="100000">
                                          <p:val>
                                            <p:strVal val="#ppt_w"/>
                                          </p:val>
                                        </p:tav>
                                      </p:tavLst>
                                    </p:anim>
                                    <p:anim calcmode="lin" valueType="num">
                                      <p:cBhvr>
                                        <p:cTn id="15" dur="1000" fill="hold"/>
                                        <p:tgtEl>
                                          <p:spTgt spid="14">
                                            <p:graphicEl>
                                              <a:dgm id="{CD24971F-5565-9D47-9EF3-B8EC77942C7A}"/>
                                            </p:graphicEl>
                                          </p:spTgt>
                                        </p:tgtEl>
                                        <p:attrNameLst>
                                          <p:attrName>ppt_h</p:attrName>
                                        </p:attrNameLst>
                                      </p:cBhvr>
                                      <p:tavLst>
                                        <p:tav tm="0">
                                          <p:val>
                                            <p:fltVal val="0"/>
                                          </p:val>
                                        </p:tav>
                                        <p:tav tm="100000">
                                          <p:val>
                                            <p:strVal val="#ppt_h"/>
                                          </p:val>
                                        </p:tav>
                                      </p:tavLst>
                                    </p:anim>
                                    <p:animEffect transition="in" filter="fade">
                                      <p:cBhvr>
                                        <p:cTn id="16" dur="1000"/>
                                        <p:tgtEl>
                                          <p:spTgt spid="14">
                                            <p:graphicEl>
                                              <a:dgm id="{CD24971F-5565-9D47-9EF3-B8EC77942C7A}"/>
                                            </p:graphic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4">
                                            <p:graphicEl>
                                              <a:dgm id="{2944D12C-521F-7D4A-A236-19CF5D42B851}"/>
                                            </p:graphicEl>
                                          </p:spTgt>
                                        </p:tgtEl>
                                        <p:attrNameLst>
                                          <p:attrName>style.visibility</p:attrName>
                                        </p:attrNameLst>
                                      </p:cBhvr>
                                      <p:to>
                                        <p:strVal val="visible"/>
                                      </p:to>
                                    </p:set>
                                    <p:anim calcmode="lin" valueType="num">
                                      <p:cBhvr>
                                        <p:cTn id="19" dur="1000" fill="hold"/>
                                        <p:tgtEl>
                                          <p:spTgt spid="14">
                                            <p:graphicEl>
                                              <a:dgm id="{2944D12C-521F-7D4A-A236-19CF5D42B851}"/>
                                            </p:graphicEl>
                                          </p:spTgt>
                                        </p:tgtEl>
                                        <p:attrNameLst>
                                          <p:attrName>ppt_w</p:attrName>
                                        </p:attrNameLst>
                                      </p:cBhvr>
                                      <p:tavLst>
                                        <p:tav tm="0">
                                          <p:val>
                                            <p:fltVal val="0"/>
                                          </p:val>
                                        </p:tav>
                                        <p:tav tm="100000">
                                          <p:val>
                                            <p:strVal val="#ppt_w"/>
                                          </p:val>
                                        </p:tav>
                                      </p:tavLst>
                                    </p:anim>
                                    <p:anim calcmode="lin" valueType="num">
                                      <p:cBhvr>
                                        <p:cTn id="20" dur="1000" fill="hold"/>
                                        <p:tgtEl>
                                          <p:spTgt spid="14">
                                            <p:graphicEl>
                                              <a:dgm id="{2944D12C-521F-7D4A-A236-19CF5D42B851}"/>
                                            </p:graphicEl>
                                          </p:spTgt>
                                        </p:tgtEl>
                                        <p:attrNameLst>
                                          <p:attrName>ppt_h</p:attrName>
                                        </p:attrNameLst>
                                      </p:cBhvr>
                                      <p:tavLst>
                                        <p:tav tm="0">
                                          <p:val>
                                            <p:fltVal val="0"/>
                                          </p:val>
                                        </p:tav>
                                        <p:tav tm="100000">
                                          <p:val>
                                            <p:strVal val="#ppt_h"/>
                                          </p:val>
                                        </p:tav>
                                      </p:tavLst>
                                    </p:anim>
                                    <p:animEffect transition="in" filter="fade">
                                      <p:cBhvr>
                                        <p:cTn id="21" dur="1000"/>
                                        <p:tgtEl>
                                          <p:spTgt spid="14">
                                            <p:graphicEl>
                                              <a:dgm id="{2944D12C-521F-7D4A-A236-19CF5D42B851}"/>
                                            </p:graphic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graphicEl>
                                              <a:dgm id="{02CCE8C2-D08E-E648-B638-341A31268892}"/>
                                            </p:graphicEl>
                                          </p:spTgt>
                                        </p:tgtEl>
                                        <p:attrNameLst>
                                          <p:attrName>style.visibility</p:attrName>
                                        </p:attrNameLst>
                                      </p:cBhvr>
                                      <p:to>
                                        <p:strVal val="visible"/>
                                      </p:to>
                                    </p:set>
                                    <p:anim calcmode="lin" valueType="num">
                                      <p:cBhvr>
                                        <p:cTn id="24" dur="1000" fill="hold"/>
                                        <p:tgtEl>
                                          <p:spTgt spid="14">
                                            <p:graphicEl>
                                              <a:dgm id="{02CCE8C2-D08E-E648-B638-341A31268892}"/>
                                            </p:graphicEl>
                                          </p:spTgt>
                                        </p:tgtEl>
                                        <p:attrNameLst>
                                          <p:attrName>ppt_w</p:attrName>
                                        </p:attrNameLst>
                                      </p:cBhvr>
                                      <p:tavLst>
                                        <p:tav tm="0">
                                          <p:val>
                                            <p:fltVal val="0"/>
                                          </p:val>
                                        </p:tav>
                                        <p:tav tm="100000">
                                          <p:val>
                                            <p:strVal val="#ppt_w"/>
                                          </p:val>
                                        </p:tav>
                                      </p:tavLst>
                                    </p:anim>
                                    <p:anim calcmode="lin" valueType="num">
                                      <p:cBhvr>
                                        <p:cTn id="25" dur="1000" fill="hold"/>
                                        <p:tgtEl>
                                          <p:spTgt spid="14">
                                            <p:graphicEl>
                                              <a:dgm id="{02CCE8C2-D08E-E648-B638-341A31268892}"/>
                                            </p:graphicEl>
                                          </p:spTgt>
                                        </p:tgtEl>
                                        <p:attrNameLst>
                                          <p:attrName>ppt_h</p:attrName>
                                        </p:attrNameLst>
                                      </p:cBhvr>
                                      <p:tavLst>
                                        <p:tav tm="0">
                                          <p:val>
                                            <p:fltVal val="0"/>
                                          </p:val>
                                        </p:tav>
                                        <p:tav tm="100000">
                                          <p:val>
                                            <p:strVal val="#ppt_h"/>
                                          </p:val>
                                        </p:tav>
                                      </p:tavLst>
                                    </p:anim>
                                    <p:animEffect transition="in" filter="fade">
                                      <p:cBhvr>
                                        <p:cTn id="26" dur="1000"/>
                                        <p:tgtEl>
                                          <p:spTgt spid="14">
                                            <p:graphicEl>
                                              <a:dgm id="{02CCE8C2-D08E-E648-B638-341A31268892}"/>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graphicEl>
                                              <a:dgm id="{E1F1BA53-CC51-AD49-94DD-4878AEFE88EE}"/>
                                            </p:graphicEl>
                                          </p:spTgt>
                                        </p:tgtEl>
                                        <p:attrNameLst>
                                          <p:attrName>style.visibility</p:attrName>
                                        </p:attrNameLst>
                                      </p:cBhvr>
                                      <p:to>
                                        <p:strVal val="visible"/>
                                      </p:to>
                                    </p:set>
                                    <p:anim calcmode="lin" valueType="num">
                                      <p:cBhvr>
                                        <p:cTn id="29" dur="1000" fill="hold"/>
                                        <p:tgtEl>
                                          <p:spTgt spid="14">
                                            <p:graphicEl>
                                              <a:dgm id="{E1F1BA53-CC51-AD49-94DD-4878AEFE88EE}"/>
                                            </p:graphicEl>
                                          </p:spTgt>
                                        </p:tgtEl>
                                        <p:attrNameLst>
                                          <p:attrName>ppt_w</p:attrName>
                                        </p:attrNameLst>
                                      </p:cBhvr>
                                      <p:tavLst>
                                        <p:tav tm="0">
                                          <p:val>
                                            <p:fltVal val="0"/>
                                          </p:val>
                                        </p:tav>
                                        <p:tav tm="100000">
                                          <p:val>
                                            <p:strVal val="#ppt_w"/>
                                          </p:val>
                                        </p:tav>
                                      </p:tavLst>
                                    </p:anim>
                                    <p:anim calcmode="lin" valueType="num">
                                      <p:cBhvr>
                                        <p:cTn id="30" dur="1000" fill="hold"/>
                                        <p:tgtEl>
                                          <p:spTgt spid="14">
                                            <p:graphicEl>
                                              <a:dgm id="{E1F1BA53-CC51-AD49-94DD-4878AEFE88EE}"/>
                                            </p:graphicEl>
                                          </p:spTgt>
                                        </p:tgtEl>
                                        <p:attrNameLst>
                                          <p:attrName>ppt_h</p:attrName>
                                        </p:attrNameLst>
                                      </p:cBhvr>
                                      <p:tavLst>
                                        <p:tav tm="0">
                                          <p:val>
                                            <p:fltVal val="0"/>
                                          </p:val>
                                        </p:tav>
                                        <p:tav tm="100000">
                                          <p:val>
                                            <p:strVal val="#ppt_h"/>
                                          </p:val>
                                        </p:tav>
                                      </p:tavLst>
                                    </p:anim>
                                    <p:animEffect transition="in" filter="fade">
                                      <p:cBhvr>
                                        <p:cTn id="31" dur="1000"/>
                                        <p:tgtEl>
                                          <p:spTgt spid="14">
                                            <p:graphicEl>
                                              <a:dgm id="{E1F1BA53-CC51-AD49-94DD-4878AEFE88EE}"/>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4">
                                            <p:graphicEl>
                                              <a:dgm id="{B45F3802-86BC-F64F-BACF-F003D9134D06}"/>
                                            </p:graphicEl>
                                          </p:spTgt>
                                        </p:tgtEl>
                                        <p:attrNameLst>
                                          <p:attrName>style.visibility</p:attrName>
                                        </p:attrNameLst>
                                      </p:cBhvr>
                                      <p:to>
                                        <p:strVal val="visible"/>
                                      </p:to>
                                    </p:set>
                                    <p:anim calcmode="lin" valueType="num">
                                      <p:cBhvr>
                                        <p:cTn id="34" dur="1000" fill="hold"/>
                                        <p:tgtEl>
                                          <p:spTgt spid="14">
                                            <p:graphicEl>
                                              <a:dgm id="{B45F3802-86BC-F64F-BACF-F003D9134D06}"/>
                                            </p:graphicEl>
                                          </p:spTgt>
                                        </p:tgtEl>
                                        <p:attrNameLst>
                                          <p:attrName>ppt_w</p:attrName>
                                        </p:attrNameLst>
                                      </p:cBhvr>
                                      <p:tavLst>
                                        <p:tav tm="0">
                                          <p:val>
                                            <p:fltVal val="0"/>
                                          </p:val>
                                        </p:tav>
                                        <p:tav tm="100000">
                                          <p:val>
                                            <p:strVal val="#ppt_w"/>
                                          </p:val>
                                        </p:tav>
                                      </p:tavLst>
                                    </p:anim>
                                    <p:anim calcmode="lin" valueType="num">
                                      <p:cBhvr>
                                        <p:cTn id="35" dur="1000" fill="hold"/>
                                        <p:tgtEl>
                                          <p:spTgt spid="14">
                                            <p:graphicEl>
                                              <a:dgm id="{B45F3802-86BC-F64F-BACF-F003D9134D06}"/>
                                            </p:graphicEl>
                                          </p:spTgt>
                                        </p:tgtEl>
                                        <p:attrNameLst>
                                          <p:attrName>ppt_h</p:attrName>
                                        </p:attrNameLst>
                                      </p:cBhvr>
                                      <p:tavLst>
                                        <p:tav tm="0">
                                          <p:val>
                                            <p:fltVal val="0"/>
                                          </p:val>
                                        </p:tav>
                                        <p:tav tm="100000">
                                          <p:val>
                                            <p:strVal val="#ppt_h"/>
                                          </p:val>
                                        </p:tav>
                                      </p:tavLst>
                                    </p:anim>
                                    <p:animEffect transition="in" filter="fade">
                                      <p:cBhvr>
                                        <p:cTn id="36" dur="1000"/>
                                        <p:tgtEl>
                                          <p:spTgt spid="14">
                                            <p:graphicEl>
                                              <a:dgm id="{B45F3802-86BC-F64F-BACF-F003D9134D06}"/>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4">
                                            <p:graphicEl>
                                              <a:dgm id="{40CF4F21-F476-B841-9BF1-15DEA22DE172}"/>
                                            </p:graphicEl>
                                          </p:spTgt>
                                        </p:tgtEl>
                                        <p:attrNameLst>
                                          <p:attrName>style.visibility</p:attrName>
                                        </p:attrNameLst>
                                      </p:cBhvr>
                                      <p:to>
                                        <p:strVal val="visible"/>
                                      </p:to>
                                    </p:set>
                                    <p:anim calcmode="lin" valueType="num">
                                      <p:cBhvr>
                                        <p:cTn id="39" dur="1000" fill="hold"/>
                                        <p:tgtEl>
                                          <p:spTgt spid="14">
                                            <p:graphicEl>
                                              <a:dgm id="{40CF4F21-F476-B841-9BF1-15DEA22DE172}"/>
                                            </p:graphicEl>
                                          </p:spTgt>
                                        </p:tgtEl>
                                        <p:attrNameLst>
                                          <p:attrName>ppt_w</p:attrName>
                                        </p:attrNameLst>
                                      </p:cBhvr>
                                      <p:tavLst>
                                        <p:tav tm="0">
                                          <p:val>
                                            <p:fltVal val="0"/>
                                          </p:val>
                                        </p:tav>
                                        <p:tav tm="100000">
                                          <p:val>
                                            <p:strVal val="#ppt_w"/>
                                          </p:val>
                                        </p:tav>
                                      </p:tavLst>
                                    </p:anim>
                                    <p:anim calcmode="lin" valueType="num">
                                      <p:cBhvr>
                                        <p:cTn id="40" dur="1000" fill="hold"/>
                                        <p:tgtEl>
                                          <p:spTgt spid="14">
                                            <p:graphicEl>
                                              <a:dgm id="{40CF4F21-F476-B841-9BF1-15DEA22DE172}"/>
                                            </p:graphicEl>
                                          </p:spTgt>
                                        </p:tgtEl>
                                        <p:attrNameLst>
                                          <p:attrName>ppt_h</p:attrName>
                                        </p:attrNameLst>
                                      </p:cBhvr>
                                      <p:tavLst>
                                        <p:tav tm="0">
                                          <p:val>
                                            <p:fltVal val="0"/>
                                          </p:val>
                                        </p:tav>
                                        <p:tav tm="100000">
                                          <p:val>
                                            <p:strVal val="#ppt_h"/>
                                          </p:val>
                                        </p:tav>
                                      </p:tavLst>
                                    </p:anim>
                                    <p:animEffect transition="in" filter="fade">
                                      <p:cBhvr>
                                        <p:cTn id="41" dur="1000"/>
                                        <p:tgtEl>
                                          <p:spTgt spid="14">
                                            <p:graphicEl>
                                              <a:dgm id="{40CF4F21-F476-B841-9BF1-15DEA22DE172}"/>
                                            </p:graphic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4">
                                            <p:graphicEl>
                                              <a:dgm id="{B9C9CDEC-B02A-9E4D-B0FF-ADEDD06C191B}"/>
                                            </p:graphicEl>
                                          </p:spTgt>
                                        </p:tgtEl>
                                        <p:attrNameLst>
                                          <p:attrName>style.visibility</p:attrName>
                                        </p:attrNameLst>
                                      </p:cBhvr>
                                      <p:to>
                                        <p:strVal val="visible"/>
                                      </p:to>
                                    </p:set>
                                    <p:anim calcmode="lin" valueType="num">
                                      <p:cBhvr>
                                        <p:cTn id="44" dur="1000" fill="hold"/>
                                        <p:tgtEl>
                                          <p:spTgt spid="14">
                                            <p:graphicEl>
                                              <a:dgm id="{B9C9CDEC-B02A-9E4D-B0FF-ADEDD06C191B}"/>
                                            </p:graphicEl>
                                          </p:spTgt>
                                        </p:tgtEl>
                                        <p:attrNameLst>
                                          <p:attrName>ppt_w</p:attrName>
                                        </p:attrNameLst>
                                      </p:cBhvr>
                                      <p:tavLst>
                                        <p:tav tm="0">
                                          <p:val>
                                            <p:fltVal val="0"/>
                                          </p:val>
                                        </p:tav>
                                        <p:tav tm="100000">
                                          <p:val>
                                            <p:strVal val="#ppt_w"/>
                                          </p:val>
                                        </p:tav>
                                      </p:tavLst>
                                    </p:anim>
                                    <p:anim calcmode="lin" valueType="num">
                                      <p:cBhvr>
                                        <p:cTn id="45" dur="1000" fill="hold"/>
                                        <p:tgtEl>
                                          <p:spTgt spid="14">
                                            <p:graphicEl>
                                              <a:dgm id="{B9C9CDEC-B02A-9E4D-B0FF-ADEDD06C191B}"/>
                                            </p:graphicEl>
                                          </p:spTgt>
                                        </p:tgtEl>
                                        <p:attrNameLst>
                                          <p:attrName>ppt_h</p:attrName>
                                        </p:attrNameLst>
                                      </p:cBhvr>
                                      <p:tavLst>
                                        <p:tav tm="0">
                                          <p:val>
                                            <p:fltVal val="0"/>
                                          </p:val>
                                        </p:tav>
                                        <p:tav tm="100000">
                                          <p:val>
                                            <p:strVal val="#ppt_h"/>
                                          </p:val>
                                        </p:tav>
                                      </p:tavLst>
                                    </p:anim>
                                    <p:animEffect transition="in" filter="fade">
                                      <p:cBhvr>
                                        <p:cTn id="46" dur="1000"/>
                                        <p:tgtEl>
                                          <p:spTgt spid="14">
                                            <p:graphicEl>
                                              <a:dgm id="{B9C9CDEC-B02A-9E4D-B0FF-ADEDD06C191B}"/>
                                            </p:graphicEl>
                                          </p:spTgt>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4">
                                            <p:graphicEl>
                                              <a:dgm id="{959707F6-2F5D-6044-9B09-1DBD33643B5F}"/>
                                            </p:graphicEl>
                                          </p:spTgt>
                                        </p:tgtEl>
                                        <p:attrNameLst>
                                          <p:attrName>style.visibility</p:attrName>
                                        </p:attrNameLst>
                                      </p:cBhvr>
                                      <p:to>
                                        <p:strVal val="visible"/>
                                      </p:to>
                                    </p:set>
                                    <p:anim calcmode="lin" valueType="num">
                                      <p:cBhvr>
                                        <p:cTn id="49" dur="1000" fill="hold"/>
                                        <p:tgtEl>
                                          <p:spTgt spid="14">
                                            <p:graphicEl>
                                              <a:dgm id="{959707F6-2F5D-6044-9B09-1DBD33643B5F}"/>
                                            </p:graphicEl>
                                          </p:spTgt>
                                        </p:tgtEl>
                                        <p:attrNameLst>
                                          <p:attrName>ppt_w</p:attrName>
                                        </p:attrNameLst>
                                      </p:cBhvr>
                                      <p:tavLst>
                                        <p:tav tm="0">
                                          <p:val>
                                            <p:fltVal val="0"/>
                                          </p:val>
                                        </p:tav>
                                        <p:tav tm="100000">
                                          <p:val>
                                            <p:strVal val="#ppt_w"/>
                                          </p:val>
                                        </p:tav>
                                      </p:tavLst>
                                    </p:anim>
                                    <p:anim calcmode="lin" valueType="num">
                                      <p:cBhvr>
                                        <p:cTn id="50" dur="1000" fill="hold"/>
                                        <p:tgtEl>
                                          <p:spTgt spid="14">
                                            <p:graphicEl>
                                              <a:dgm id="{959707F6-2F5D-6044-9B09-1DBD33643B5F}"/>
                                            </p:graphicEl>
                                          </p:spTgt>
                                        </p:tgtEl>
                                        <p:attrNameLst>
                                          <p:attrName>ppt_h</p:attrName>
                                        </p:attrNameLst>
                                      </p:cBhvr>
                                      <p:tavLst>
                                        <p:tav tm="0">
                                          <p:val>
                                            <p:fltVal val="0"/>
                                          </p:val>
                                        </p:tav>
                                        <p:tav tm="100000">
                                          <p:val>
                                            <p:strVal val="#ppt_h"/>
                                          </p:val>
                                        </p:tav>
                                      </p:tavLst>
                                    </p:anim>
                                    <p:animEffect transition="in" filter="fade">
                                      <p:cBhvr>
                                        <p:cTn id="51" dur="1000"/>
                                        <p:tgtEl>
                                          <p:spTgt spid="14">
                                            <p:graphicEl>
                                              <a:dgm id="{959707F6-2F5D-6044-9B09-1DBD33643B5F}"/>
                                            </p:graphic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graphicEl>
                                              <a:dgm id="{7CED36D1-8D2F-E849-9F74-4129E2C8EE00}"/>
                                            </p:graphicEl>
                                          </p:spTgt>
                                        </p:tgtEl>
                                        <p:attrNameLst>
                                          <p:attrName>style.visibility</p:attrName>
                                        </p:attrNameLst>
                                      </p:cBhvr>
                                      <p:to>
                                        <p:strVal val="visible"/>
                                      </p:to>
                                    </p:set>
                                    <p:anim calcmode="lin" valueType="num">
                                      <p:cBhvr>
                                        <p:cTn id="54" dur="1000" fill="hold"/>
                                        <p:tgtEl>
                                          <p:spTgt spid="14">
                                            <p:graphicEl>
                                              <a:dgm id="{7CED36D1-8D2F-E849-9F74-4129E2C8EE00}"/>
                                            </p:graphicEl>
                                          </p:spTgt>
                                        </p:tgtEl>
                                        <p:attrNameLst>
                                          <p:attrName>ppt_w</p:attrName>
                                        </p:attrNameLst>
                                      </p:cBhvr>
                                      <p:tavLst>
                                        <p:tav tm="0">
                                          <p:val>
                                            <p:fltVal val="0"/>
                                          </p:val>
                                        </p:tav>
                                        <p:tav tm="100000">
                                          <p:val>
                                            <p:strVal val="#ppt_w"/>
                                          </p:val>
                                        </p:tav>
                                      </p:tavLst>
                                    </p:anim>
                                    <p:anim calcmode="lin" valueType="num">
                                      <p:cBhvr>
                                        <p:cTn id="55" dur="1000" fill="hold"/>
                                        <p:tgtEl>
                                          <p:spTgt spid="14">
                                            <p:graphicEl>
                                              <a:dgm id="{7CED36D1-8D2F-E849-9F74-4129E2C8EE00}"/>
                                            </p:graphicEl>
                                          </p:spTgt>
                                        </p:tgtEl>
                                        <p:attrNameLst>
                                          <p:attrName>ppt_h</p:attrName>
                                        </p:attrNameLst>
                                      </p:cBhvr>
                                      <p:tavLst>
                                        <p:tav tm="0">
                                          <p:val>
                                            <p:fltVal val="0"/>
                                          </p:val>
                                        </p:tav>
                                        <p:tav tm="100000">
                                          <p:val>
                                            <p:strVal val="#ppt_h"/>
                                          </p:val>
                                        </p:tav>
                                      </p:tavLst>
                                    </p:anim>
                                    <p:animEffect transition="in" filter="fade">
                                      <p:cBhvr>
                                        <p:cTn id="56" dur="1000"/>
                                        <p:tgtEl>
                                          <p:spTgt spid="14">
                                            <p:graphicEl>
                                              <a:dgm id="{7CED36D1-8D2F-E849-9F74-4129E2C8EE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7" fill="hold" display="0">
                  <p:stCondLst>
                    <p:cond delay="indefinite"/>
                  </p:stCondLst>
                  <p:endCondLst>
                    <p:cond evt="onStopAudio" delay="0">
                      <p:tgtEl>
                        <p:sldTgt/>
                      </p:tgtEl>
                    </p:cond>
                  </p:endCondLst>
                </p:cTn>
                <p:tgtEl>
                  <p:spTgt spid="3"/>
                </p:tgtEl>
              </p:cMediaNode>
            </p:audio>
          </p:childTnLst>
        </p:cTn>
      </p:par>
    </p:tnLst>
    <p:bldLst>
      <p:bldGraphic spid="14"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230814" y="212776"/>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lgn="l">
              <a:defRPr/>
            </a:pPr>
            <a:r>
              <a:rPr lang="en-GB" sz="6000" dirty="0">
                <a:solidFill>
                  <a:srgbClr val="610073"/>
                </a:solidFill>
                <a:latin typeface="Calibri" panose="020F0502020204030204" pitchFamily="34" charset="0"/>
                <a:cs typeface="Calibri" panose="020F0502020204030204" pitchFamily="34" charset="0"/>
              </a:rPr>
              <a:t>How will I be assessed?</a:t>
            </a:r>
          </a:p>
        </p:txBody>
      </p:sp>
      <p:pic>
        <p:nvPicPr>
          <p:cNvPr id="22" name="Picture 21">
            <a:extLst>
              <a:ext uri="{FF2B5EF4-FFF2-40B4-BE49-F238E27FC236}">
                <a16:creationId xmlns:a16="http://schemas.microsoft.com/office/drawing/2014/main" id="{2B6BDE1E-80CD-4E79-A14D-DC0135D6C092}"/>
              </a:ext>
            </a:extLst>
          </p:cNvPr>
          <p:cNvPicPr>
            <a:picLocks noChangeAspect="1"/>
          </p:cNvPicPr>
          <p:nvPr/>
        </p:nvPicPr>
        <p:blipFill>
          <a:blip r:embed="rId7"/>
          <a:stretch>
            <a:fillRect/>
          </a:stretch>
        </p:blipFill>
        <p:spPr>
          <a:xfrm>
            <a:off x="3840191" y="1494172"/>
            <a:ext cx="2072957" cy="1629828"/>
          </a:xfrm>
          <a:prstGeom prst="rect">
            <a:avLst/>
          </a:prstGeom>
          <a:ln w="38100" cmpd="sng">
            <a:solidFill>
              <a:srgbClr val="7EB2E6"/>
            </a:solidFill>
          </a:ln>
        </p:spPr>
      </p:pic>
      <p:pic>
        <p:nvPicPr>
          <p:cNvPr id="23" name="Picture 22">
            <a:extLst>
              <a:ext uri="{FF2B5EF4-FFF2-40B4-BE49-F238E27FC236}">
                <a16:creationId xmlns:a16="http://schemas.microsoft.com/office/drawing/2014/main" id="{0DC7282E-BBC5-42D1-946C-F4F5AC22A9EC}"/>
              </a:ext>
            </a:extLst>
          </p:cNvPr>
          <p:cNvPicPr>
            <a:picLocks noChangeAspect="1"/>
          </p:cNvPicPr>
          <p:nvPr/>
        </p:nvPicPr>
        <p:blipFill>
          <a:blip r:embed="rId8"/>
          <a:stretch>
            <a:fillRect/>
          </a:stretch>
        </p:blipFill>
        <p:spPr>
          <a:xfrm>
            <a:off x="3840191" y="3282707"/>
            <a:ext cx="2072957" cy="1350785"/>
          </a:xfrm>
          <a:prstGeom prst="rect">
            <a:avLst/>
          </a:prstGeom>
          <a:ln w="38100" cmpd="sng">
            <a:solidFill>
              <a:srgbClr val="4A66AC"/>
            </a:solidFill>
          </a:ln>
        </p:spPr>
      </p:pic>
      <p:pic>
        <p:nvPicPr>
          <p:cNvPr id="24" name="Picture 23">
            <a:extLst>
              <a:ext uri="{FF2B5EF4-FFF2-40B4-BE49-F238E27FC236}">
                <a16:creationId xmlns:a16="http://schemas.microsoft.com/office/drawing/2014/main" id="{68C81EA6-84D9-41A3-8713-D4A404D3BE06}"/>
              </a:ext>
            </a:extLst>
          </p:cNvPr>
          <p:cNvPicPr>
            <a:picLocks noChangeAspect="1"/>
          </p:cNvPicPr>
          <p:nvPr/>
        </p:nvPicPr>
        <p:blipFill>
          <a:blip r:embed="rId9"/>
          <a:stretch>
            <a:fillRect/>
          </a:stretch>
        </p:blipFill>
        <p:spPr>
          <a:xfrm>
            <a:off x="1462485" y="4788621"/>
            <a:ext cx="2212644" cy="1308523"/>
          </a:xfrm>
          <a:prstGeom prst="rect">
            <a:avLst/>
          </a:prstGeom>
          <a:ln w="38100" cmpd="sng">
            <a:solidFill>
              <a:schemeClr val="accent4"/>
            </a:solidFill>
          </a:ln>
        </p:spPr>
      </p:pic>
      <p:pic>
        <p:nvPicPr>
          <p:cNvPr id="26" name="Picture 25">
            <a:extLst>
              <a:ext uri="{FF2B5EF4-FFF2-40B4-BE49-F238E27FC236}">
                <a16:creationId xmlns:a16="http://schemas.microsoft.com/office/drawing/2014/main" id="{B6AACEC7-4902-4F61-BA12-F9F15D9207A5}"/>
              </a:ext>
            </a:extLst>
          </p:cNvPr>
          <p:cNvPicPr>
            <a:picLocks noChangeAspect="1"/>
          </p:cNvPicPr>
          <p:nvPr/>
        </p:nvPicPr>
        <p:blipFill>
          <a:blip r:embed="rId10"/>
          <a:stretch>
            <a:fillRect/>
          </a:stretch>
        </p:blipFill>
        <p:spPr>
          <a:xfrm>
            <a:off x="1462485" y="1494172"/>
            <a:ext cx="2212644" cy="1629827"/>
          </a:xfrm>
          <a:prstGeom prst="rect">
            <a:avLst/>
          </a:prstGeom>
          <a:ln w="38100" cmpd="sng">
            <a:solidFill>
              <a:schemeClr val="accent4"/>
            </a:solidFill>
          </a:ln>
        </p:spPr>
      </p:pic>
      <p:pic>
        <p:nvPicPr>
          <p:cNvPr id="27" name="Picture 26">
            <a:extLst>
              <a:ext uri="{FF2B5EF4-FFF2-40B4-BE49-F238E27FC236}">
                <a16:creationId xmlns:a16="http://schemas.microsoft.com/office/drawing/2014/main" id="{3CE89BA7-583C-49E1-B4DC-4976FA650B53}"/>
              </a:ext>
            </a:extLst>
          </p:cNvPr>
          <p:cNvPicPr>
            <a:picLocks noChangeAspect="1"/>
          </p:cNvPicPr>
          <p:nvPr/>
        </p:nvPicPr>
        <p:blipFill>
          <a:blip r:embed="rId11"/>
          <a:stretch>
            <a:fillRect/>
          </a:stretch>
        </p:blipFill>
        <p:spPr>
          <a:xfrm>
            <a:off x="3840191" y="4784566"/>
            <a:ext cx="2048122" cy="1284737"/>
          </a:xfrm>
          <a:prstGeom prst="rect">
            <a:avLst/>
          </a:prstGeom>
          <a:ln w="38100" cmpd="sng">
            <a:solidFill>
              <a:schemeClr val="accent1"/>
            </a:solidFill>
          </a:ln>
        </p:spPr>
      </p:pic>
      <p:pic>
        <p:nvPicPr>
          <p:cNvPr id="28" name="Picture 27">
            <a:extLst>
              <a:ext uri="{FF2B5EF4-FFF2-40B4-BE49-F238E27FC236}">
                <a16:creationId xmlns:a16="http://schemas.microsoft.com/office/drawing/2014/main" id="{3887B6A7-2646-49D4-85AD-E82080781772}"/>
              </a:ext>
            </a:extLst>
          </p:cNvPr>
          <p:cNvPicPr>
            <a:picLocks noChangeAspect="1"/>
          </p:cNvPicPr>
          <p:nvPr/>
        </p:nvPicPr>
        <p:blipFill>
          <a:blip r:embed="rId12"/>
          <a:stretch>
            <a:fillRect/>
          </a:stretch>
        </p:blipFill>
        <p:spPr>
          <a:xfrm>
            <a:off x="6025062" y="4788621"/>
            <a:ext cx="2759847" cy="1287942"/>
          </a:xfrm>
          <a:prstGeom prst="rect">
            <a:avLst/>
          </a:prstGeom>
          <a:ln w="38100" cmpd="sng">
            <a:solidFill>
              <a:schemeClr val="accent4"/>
            </a:solidFill>
          </a:ln>
        </p:spPr>
      </p:pic>
      <p:sp>
        <p:nvSpPr>
          <p:cNvPr id="29" name="TextBox 28">
            <a:extLst>
              <a:ext uri="{FF2B5EF4-FFF2-40B4-BE49-F238E27FC236}">
                <a16:creationId xmlns:a16="http://schemas.microsoft.com/office/drawing/2014/main" id="{2DE66ED9-DF00-4B01-A925-0CFCCB77DEB0}"/>
              </a:ext>
            </a:extLst>
          </p:cNvPr>
          <p:cNvSpPr txBox="1"/>
          <p:nvPr/>
        </p:nvSpPr>
        <p:spPr>
          <a:xfrm>
            <a:off x="6025061" y="1270005"/>
            <a:ext cx="5938382" cy="3416320"/>
          </a:xfrm>
          <a:prstGeom prst="rect">
            <a:avLst/>
          </a:prstGeom>
          <a:solidFill>
            <a:srgbClr val="A13DA3"/>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a:t>In order for you to excel in your learning and confidence, the Health and Social Care curriculum includes the following;</a:t>
            </a:r>
          </a:p>
          <a:p>
            <a:pPr marL="285750" indent="-285750">
              <a:buFont typeface="Wingdings" charset="2"/>
              <a:buChar char="ü"/>
            </a:pPr>
            <a:r>
              <a:rPr lang="en-US" sz="2400" dirty="0"/>
              <a:t>Meaningful feedback of coursework</a:t>
            </a:r>
          </a:p>
          <a:p>
            <a:pPr marL="285750" indent="-285750">
              <a:buFont typeface="Wingdings" charset="2"/>
              <a:buChar char="ü"/>
            </a:pPr>
            <a:r>
              <a:rPr lang="en-US" sz="2400" dirty="0"/>
              <a:t>Study of the NHS</a:t>
            </a:r>
          </a:p>
          <a:p>
            <a:pPr marL="285750" indent="-285750">
              <a:buFont typeface="Wingdings" charset="2"/>
              <a:buChar char="ü"/>
            </a:pPr>
            <a:r>
              <a:rPr lang="en-US" sz="2400" dirty="0"/>
              <a:t>Discussion of documentaries and news</a:t>
            </a:r>
          </a:p>
          <a:p>
            <a:pPr marL="285750" indent="-285750">
              <a:buFont typeface="Wingdings" charset="2"/>
              <a:buChar char="ü"/>
            </a:pPr>
            <a:r>
              <a:rPr lang="en-US" sz="2400" dirty="0"/>
              <a:t>Analysis of news articles</a:t>
            </a:r>
          </a:p>
          <a:p>
            <a:pPr marL="285750" indent="-285750">
              <a:buFont typeface="Wingdings" charset="2"/>
              <a:buChar char="ü"/>
            </a:pPr>
            <a:r>
              <a:rPr lang="en-US" sz="2400" dirty="0"/>
              <a:t>Practical lessons</a:t>
            </a:r>
          </a:p>
          <a:p>
            <a:pPr marL="285750" indent="-285750">
              <a:buFont typeface="Wingdings" charset="2"/>
              <a:buChar char="ü"/>
            </a:pPr>
            <a:r>
              <a:rPr lang="en-US" sz="2400" dirty="0"/>
              <a:t>Health checks</a:t>
            </a:r>
          </a:p>
        </p:txBody>
      </p:sp>
      <p:pic>
        <p:nvPicPr>
          <p:cNvPr id="30" name="Picture 29">
            <a:extLst>
              <a:ext uri="{FF2B5EF4-FFF2-40B4-BE49-F238E27FC236}">
                <a16:creationId xmlns:a16="http://schemas.microsoft.com/office/drawing/2014/main" id="{F428CF79-A23E-47FA-ACD6-903275F8FC65}"/>
              </a:ext>
            </a:extLst>
          </p:cNvPr>
          <p:cNvPicPr>
            <a:picLocks noChangeAspect="1"/>
          </p:cNvPicPr>
          <p:nvPr/>
        </p:nvPicPr>
        <p:blipFill rotWithShape="1">
          <a:blip r:embed="rId13"/>
          <a:srcRect b="16061"/>
          <a:stretch/>
        </p:blipFill>
        <p:spPr>
          <a:xfrm>
            <a:off x="1462485" y="3335540"/>
            <a:ext cx="2212644" cy="1350785"/>
          </a:xfrm>
          <a:prstGeom prst="rect">
            <a:avLst/>
          </a:prstGeom>
          <a:ln w="38100" cmpd="sng">
            <a:solidFill>
              <a:schemeClr val="accent1"/>
            </a:solidFill>
          </a:ln>
        </p:spPr>
      </p:pic>
      <p:pic>
        <p:nvPicPr>
          <p:cNvPr id="2" name="Recorded Sound">
            <a:hlinkClick r:id="" action="ppaction://media"/>
            <a:extLst>
              <a:ext uri="{FF2B5EF4-FFF2-40B4-BE49-F238E27FC236}">
                <a16:creationId xmlns:a16="http://schemas.microsoft.com/office/drawing/2014/main" id="{5C2CC101-31FE-4532-B669-41E383BDF76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57043" y="6238824"/>
            <a:ext cx="406400" cy="406400"/>
          </a:xfrm>
          <a:prstGeom prst="rect">
            <a:avLst/>
          </a:prstGeom>
        </p:spPr>
      </p:pic>
    </p:spTree>
    <p:extLst>
      <p:ext uri="{BB962C8B-B14F-4D97-AF65-F5344CB8AC3E}">
        <p14:creationId xmlns:p14="http://schemas.microsoft.com/office/powerpoint/2010/main" val="3032242606"/>
      </p:ext>
    </p:extLst>
  </p:cSld>
  <p:clrMapOvr>
    <a:masterClrMapping/>
  </p:clrMapOvr>
  <mc:AlternateContent xmlns:mc="http://schemas.openxmlformats.org/markup-compatibility/2006" xmlns:p14="http://schemas.microsoft.com/office/powerpoint/2010/main">
    <mc:Choice Requires="p14">
      <p:transition p14:dur="10" advClick="0" advTm="450"/>
    </mc:Choice>
    <mc:Fallback xmlns="">
      <p:transition advClick="0" advTm="4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43"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3000"/>
                                        <p:tgtEl>
                                          <p:spTgt spid="29"/>
                                        </p:tgtEl>
                                      </p:cBhvr>
                                    </p:animEffect>
                                    <p:anim calcmode="lin" valueType="num">
                                      <p:cBhvr>
                                        <p:cTn id="10" dur="3000" fill="hold"/>
                                        <p:tgtEl>
                                          <p:spTgt spid="29"/>
                                        </p:tgtEl>
                                        <p:attrNameLst>
                                          <p:attrName>ppt_x</p:attrName>
                                        </p:attrNameLst>
                                      </p:cBhvr>
                                      <p:tavLst>
                                        <p:tav tm="0">
                                          <p:val>
                                            <p:strVal val="#ppt_x"/>
                                          </p:val>
                                        </p:tav>
                                        <p:tav tm="100000">
                                          <p:val>
                                            <p:strVal val="#ppt_x"/>
                                          </p:val>
                                        </p:tav>
                                      </p:tavLst>
                                    </p:anim>
                                    <p:anim calcmode="lin" valueType="num">
                                      <p:cBhvr>
                                        <p:cTn id="11" dur="3000" fill="hold"/>
                                        <p:tgtEl>
                                          <p:spTgt spid="29"/>
                                        </p:tgtEl>
                                        <p:attrNameLst>
                                          <p:attrName>ppt_y</p:attrName>
                                        </p:attrNameLst>
                                      </p:cBhvr>
                                      <p:tavLst>
                                        <p:tav tm="0">
                                          <p:val>
                                            <p:strVal val="#ppt_y+.1"/>
                                          </p:val>
                                        </p:tav>
                                        <p:tav tm="100000">
                                          <p:val>
                                            <p:strVal val="#ppt_y"/>
                                          </p:val>
                                        </p:tav>
                                      </p:tavLst>
                                    </p:anim>
                                  </p:childTnLst>
                                </p:cTn>
                              </p:par>
                              <p:par>
                                <p:cTn id="12" presetID="55"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2000" fill="hold"/>
                                        <p:tgtEl>
                                          <p:spTgt spid="26"/>
                                        </p:tgtEl>
                                        <p:attrNameLst>
                                          <p:attrName>ppt_w</p:attrName>
                                        </p:attrNameLst>
                                      </p:cBhvr>
                                      <p:tavLst>
                                        <p:tav tm="0">
                                          <p:val>
                                            <p:strVal val="#ppt_w*0.70"/>
                                          </p:val>
                                        </p:tav>
                                        <p:tav tm="100000">
                                          <p:val>
                                            <p:strVal val="#ppt_w"/>
                                          </p:val>
                                        </p:tav>
                                      </p:tavLst>
                                    </p:anim>
                                    <p:anim calcmode="lin" valueType="num">
                                      <p:cBhvr>
                                        <p:cTn id="15" dur="2000" fill="hold"/>
                                        <p:tgtEl>
                                          <p:spTgt spid="26"/>
                                        </p:tgtEl>
                                        <p:attrNameLst>
                                          <p:attrName>ppt_h</p:attrName>
                                        </p:attrNameLst>
                                      </p:cBhvr>
                                      <p:tavLst>
                                        <p:tav tm="0">
                                          <p:val>
                                            <p:strVal val="#ppt_h"/>
                                          </p:val>
                                        </p:tav>
                                        <p:tav tm="100000">
                                          <p:val>
                                            <p:strVal val="#ppt_h"/>
                                          </p:val>
                                        </p:tav>
                                      </p:tavLst>
                                    </p:anim>
                                    <p:animEffect transition="in" filter="fade">
                                      <p:cBhvr>
                                        <p:cTn id="16" dur="2000"/>
                                        <p:tgtEl>
                                          <p:spTgt spid="26"/>
                                        </p:tgtEl>
                                      </p:cBhvr>
                                    </p:animEffect>
                                  </p:childTnLst>
                                </p:cTn>
                              </p:par>
                              <p:par>
                                <p:cTn id="17" presetID="55"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2000" fill="hold"/>
                                        <p:tgtEl>
                                          <p:spTgt spid="22"/>
                                        </p:tgtEl>
                                        <p:attrNameLst>
                                          <p:attrName>ppt_w</p:attrName>
                                        </p:attrNameLst>
                                      </p:cBhvr>
                                      <p:tavLst>
                                        <p:tav tm="0">
                                          <p:val>
                                            <p:strVal val="#ppt_w*0.70"/>
                                          </p:val>
                                        </p:tav>
                                        <p:tav tm="100000">
                                          <p:val>
                                            <p:strVal val="#ppt_w"/>
                                          </p:val>
                                        </p:tav>
                                      </p:tavLst>
                                    </p:anim>
                                    <p:anim calcmode="lin" valueType="num">
                                      <p:cBhvr>
                                        <p:cTn id="20" dur="2000" fill="hold"/>
                                        <p:tgtEl>
                                          <p:spTgt spid="22"/>
                                        </p:tgtEl>
                                        <p:attrNameLst>
                                          <p:attrName>ppt_h</p:attrName>
                                        </p:attrNameLst>
                                      </p:cBhvr>
                                      <p:tavLst>
                                        <p:tav tm="0">
                                          <p:val>
                                            <p:strVal val="#ppt_h"/>
                                          </p:val>
                                        </p:tav>
                                        <p:tav tm="100000">
                                          <p:val>
                                            <p:strVal val="#ppt_h"/>
                                          </p:val>
                                        </p:tav>
                                      </p:tavLst>
                                    </p:anim>
                                    <p:animEffect transition="in" filter="fade">
                                      <p:cBhvr>
                                        <p:cTn id="21" dur="2000"/>
                                        <p:tgtEl>
                                          <p:spTgt spid="22"/>
                                        </p:tgtEl>
                                      </p:cBhvr>
                                    </p:animEffect>
                                  </p:childTnLst>
                                </p:cTn>
                              </p:par>
                              <p:par>
                                <p:cTn id="22" presetID="55"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2000" fill="hold"/>
                                        <p:tgtEl>
                                          <p:spTgt spid="23"/>
                                        </p:tgtEl>
                                        <p:attrNameLst>
                                          <p:attrName>ppt_w</p:attrName>
                                        </p:attrNameLst>
                                      </p:cBhvr>
                                      <p:tavLst>
                                        <p:tav tm="0">
                                          <p:val>
                                            <p:strVal val="#ppt_w*0.70"/>
                                          </p:val>
                                        </p:tav>
                                        <p:tav tm="100000">
                                          <p:val>
                                            <p:strVal val="#ppt_w"/>
                                          </p:val>
                                        </p:tav>
                                      </p:tavLst>
                                    </p:anim>
                                    <p:anim calcmode="lin" valueType="num">
                                      <p:cBhvr>
                                        <p:cTn id="25" dur="2000" fill="hold"/>
                                        <p:tgtEl>
                                          <p:spTgt spid="23"/>
                                        </p:tgtEl>
                                        <p:attrNameLst>
                                          <p:attrName>ppt_h</p:attrName>
                                        </p:attrNameLst>
                                      </p:cBhvr>
                                      <p:tavLst>
                                        <p:tav tm="0">
                                          <p:val>
                                            <p:strVal val="#ppt_h"/>
                                          </p:val>
                                        </p:tav>
                                        <p:tav tm="100000">
                                          <p:val>
                                            <p:strVal val="#ppt_h"/>
                                          </p:val>
                                        </p:tav>
                                      </p:tavLst>
                                    </p:anim>
                                    <p:animEffect transition="in" filter="fade">
                                      <p:cBhvr>
                                        <p:cTn id="26" dur="2000"/>
                                        <p:tgtEl>
                                          <p:spTgt spid="23"/>
                                        </p:tgtEl>
                                      </p:cBhvr>
                                    </p:animEffect>
                                  </p:childTnLst>
                                </p:cTn>
                              </p:par>
                              <p:par>
                                <p:cTn id="27" presetID="55"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2000" fill="hold"/>
                                        <p:tgtEl>
                                          <p:spTgt spid="24"/>
                                        </p:tgtEl>
                                        <p:attrNameLst>
                                          <p:attrName>ppt_w</p:attrName>
                                        </p:attrNameLst>
                                      </p:cBhvr>
                                      <p:tavLst>
                                        <p:tav tm="0">
                                          <p:val>
                                            <p:strVal val="#ppt_w*0.70"/>
                                          </p:val>
                                        </p:tav>
                                        <p:tav tm="100000">
                                          <p:val>
                                            <p:strVal val="#ppt_w"/>
                                          </p:val>
                                        </p:tav>
                                      </p:tavLst>
                                    </p:anim>
                                    <p:anim calcmode="lin" valueType="num">
                                      <p:cBhvr>
                                        <p:cTn id="30" dur="2000" fill="hold"/>
                                        <p:tgtEl>
                                          <p:spTgt spid="24"/>
                                        </p:tgtEl>
                                        <p:attrNameLst>
                                          <p:attrName>ppt_h</p:attrName>
                                        </p:attrNameLst>
                                      </p:cBhvr>
                                      <p:tavLst>
                                        <p:tav tm="0">
                                          <p:val>
                                            <p:strVal val="#ppt_h"/>
                                          </p:val>
                                        </p:tav>
                                        <p:tav tm="100000">
                                          <p:val>
                                            <p:strVal val="#ppt_h"/>
                                          </p:val>
                                        </p:tav>
                                      </p:tavLst>
                                    </p:anim>
                                    <p:animEffect transition="in" filter="fade">
                                      <p:cBhvr>
                                        <p:cTn id="31" dur="2000"/>
                                        <p:tgtEl>
                                          <p:spTgt spid="24"/>
                                        </p:tgtEl>
                                      </p:cBhvr>
                                    </p:animEffect>
                                  </p:childTnLst>
                                </p:cTn>
                              </p:par>
                              <p:par>
                                <p:cTn id="32" presetID="55"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2000" fill="hold"/>
                                        <p:tgtEl>
                                          <p:spTgt spid="27"/>
                                        </p:tgtEl>
                                        <p:attrNameLst>
                                          <p:attrName>ppt_w</p:attrName>
                                        </p:attrNameLst>
                                      </p:cBhvr>
                                      <p:tavLst>
                                        <p:tav tm="0">
                                          <p:val>
                                            <p:strVal val="#ppt_w*0.70"/>
                                          </p:val>
                                        </p:tav>
                                        <p:tav tm="100000">
                                          <p:val>
                                            <p:strVal val="#ppt_w"/>
                                          </p:val>
                                        </p:tav>
                                      </p:tavLst>
                                    </p:anim>
                                    <p:anim calcmode="lin" valueType="num">
                                      <p:cBhvr>
                                        <p:cTn id="35" dur="2000" fill="hold"/>
                                        <p:tgtEl>
                                          <p:spTgt spid="27"/>
                                        </p:tgtEl>
                                        <p:attrNameLst>
                                          <p:attrName>ppt_h</p:attrName>
                                        </p:attrNameLst>
                                      </p:cBhvr>
                                      <p:tavLst>
                                        <p:tav tm="0">
                                          <p:val>
                                            <p:strVal val="#ppt_h"/>
                                          </p:val>
                                        </p:tav>
                                        <p:tav tm="100000">
                                          <p:val>
                                            <p:strVal val="#ppt_h"/>
                                          </p:val>
                                        </p:tav>
                                      </p:tavLst>
                                    </p:anim>
                                    <p:animEffect transition="in" filter="fade">
                                      <p:cBhvr>
                                        <p:cTn id="36" dur="2000"/>
                                        <p:tgtEl>
                                          <p:spTgt spid="27"/>
                                        </p:tgtEl>
                                      </p:cBhvr>
                                    </p:animEffect>
                                  </p:childTnLst>
                                </p:cTn>
                              </p:par>
                              <p:par>
                                <p:cTn id="37" presetID="55"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2000" fill="hold"/>
                                        <p:tgtEl>
                                          <p:spTgt spid="28"/>
                                        </p:tgtEl>
                                        <p:attrNameLst>
                                          <p:attrName>ppt_w</p:attrName>
                                        </p:attrNameLst>
                                      </p:cBhvr>
                                      <p:tavLst>
                                        <p:tav tm="0">
                                          <p:val>
                                            <p:strVal val="#ppt_w*0.70"/>
                                          </p:val>
                                        </p:tav>
                                        <p:tav tm="100000">
                                          <p:val>
                                            <p:strVal val="#ppt_w"/>
                                          </p:val>
                                        </p:tav>
                                      </p:tavLst>
                                    </p:anim>
                                    <p:anim calcmode="lin" valueType="num">
                                      <p:cBhvr>
                                        <p:cTn id="40" dur="2000" fill="hold"/>
                                        <p:tgtEl>
                                          <p:spTgt spid="28"/>
                                        </p:tgtEl>
                                        <p:attrNameLst>
                                          <p:attrName>ppt_h</p:attrName>
                                        </p:attrNameLst>
                                      </p:cBhvr>
                                      <p:tavLst>
                                        <p:tav tm="0">
                                          <p:val>
                                            <p:strVal val="#ppt_h"/>
                                          </p:val>
                                        </p:tav>
                                        <p:tav tm="100000">
                                          <p:val>
                                            <p:strVal val="#ppt_h"/>
                                          </p:val>
                                        </p:tav>
                                      </p:tavLst>
                                    </p:anim>
                                    <p:animEffect transition="in" filter="fade">
                                      <p:cBhvr>
                                        <p:cTn id="41" dur="2000"/>
                                        <p:tgtEl>
                                          <p:spTgt spid="28"/>
                                        </p:tgtEl>
                                      </p:cBhvr>
                                    </p:animEffect>
                                  </p:childTnLst>
                                </p:cTn>
                              </p:par>
                              <p:par>
                                <p:cTn id="42" presetID="55" presetClass="entr" presetSubtype="0"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2000" fill="hold"/>
                                        <p:tgtEl>
                                          <p:spTgt spid="30"/>
                                        </p:tgtEl>
                                        <p:attrNameLst>
                                          <p:attrName>ppt_w</p:attrName>
                                        </p:attrNameLst>
                                      </p:cBhvr>
                                      <p:tavLst>
                                        <p:tav tm="0">
                                          <p:val>
                                            <p:strVal val="#ppt_w*0.70"/>
                                          </p:val>
                                        </p:tav>
                                        <p:tav tm="100000">
                                          <p:val>
                                            <p:strVal val="#ppt_w"/>
                                          </p:val>
                                        </p:tav>
                                      </p:tavLst>
                                    </p:anim>
                                    <p:anim calcmode="lin" valueType="num">
                                      <p:cBhvr>
                                        <p:cTn id="45" dur="2000" fill="hold"/>
                                        <p:tgtEl>
                                          <p:spTgt spid="30"/>
                                        </p:tgtEl>
                                        <p:attrNameLst>
                                          <p:attrName>ppt_h</p:attrName>
                                        </p:attrNameLst>
                                      </p:cBhvr>
                                      <p:tavLst>
                                        <p:tav tm="0">
                                          <p:val>
                                            <p:strVal val="#ppt_h"/>
                                          </p:val>
                                        </p:tav>
                                        <p:tav tm="100000">
                                          <p:val>
                                            <p:strVal val="#ppt_h"/>
                                          </p:val>
                                        </p:tav>
                                      </p:tavLst>
                                    </p:anim>
                                    <p:animEffect transition="in" filter="fade">
                                      <p:cBhvr>
                                        <p:cTn id="46"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7" fill="hold" display="0">
                  <p:stCondLst>
                    <p:cond delay="indefinite"/>
                  </p:stCondLst>
                  <p:endCondLst>
                    <p:cond evt="onStopAudio" delay="0">
                      <p:tgtEl>
                        <p:sldTgt/>
                      </p:tgtEl>
                    </p:cond>
                  </p:endCondLst>
                </p:cTn>
                <p:tgtEl>
                  <p:spTgt spid="2"/>
                </p:tgtEl>
              </p:cMediaNode>
            </p:audio>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333698" y="216110"/>
            <a:ext cx="11114226" cy="720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dirty="0">
                <a:solidFill>
                  <a:srgbClr val="610073"/>
                </a:solidFill>
                <a:latin typeface="Calibri" panose="020F0502020204030204" pitchFamily="34" charset="0"/>
                <a:cs typeface="Calibri" panose="020F0502020204030204" pitchFamily="34" charset="0"/>
              </a:rPr>
              <a:t>Steps to Success in Health and Social Care</a:t>
            </a:r>
          </a:p>
        </p:txBody>
      </p:sp>
      <p:graphicFrame>
        <p:nvGraphicFramePr>
          <p:cNvPr id="12" name="Diagram 11">
            <a:extLst>
              <a:ext uri="{FF2B5EF4-FFF2-40B4-BE49-F238E27FC236}">
                <a16:creationId xmlns:a16="http://schemas.microsoft.com/office/drawing/2014/main" id="{676BA4B2-442E-43D2-B2D3-BC6795D273C8}"/>
              </a:ext>
            </a:extLst>
          </p:cNvPr>
          <p:cNvGraphicFramePr/>
          <p:nvPr>
            <p:extLst>
              <p:ext uri="{D42A27DB-BD31-4B8C-83A1-F6EECF244321}">
                <p14:modId xmlns:p14="http://schemas.microsoft.com/office/powerpoint/2010/main" val="83773807"/>
              </p:ext>
            </p:extLst>
          </p:nvPr>
        </p:nvGraphicFramePr>
        <p:xfrm>
          <a:off x="2412823" y="2925281"/>
          <a:ext cx="8253626" cy="46364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6" name="Picture 15">
            <a:extLst>
              <a:ext uri="{FF2B5EF4-FFF2-40B4-BE49-F238E27FC236}">
                <a16:creationId xmlns:a16="http://schemas.microsoft.com/office/drawing/2014/main" id="{3804A87C-C4ED-4EF3-9D93-A74BA258A224}"/>
              </a:ext>
            </a:extLst>
          </p:cNvPr>
          <p:cNvPicPr>
            <a:picLocks noChangeAspect="1"/>
          </p:cNvPicPr>
          <p:nvPr/>
        </p:nvPicPr>
        <p:blipFill>
          <a:blip r:embed="rId12"/>
          <a:stretch>
            <a:fillRect/>
          </a:stretch>
        </p:blipFill>
        <p:spPr>
          <a:xfrm>
            <a:off x="2525260" y="1694016"/>
            <a:ext cx="1931990" cy="2741010"/>
          </a:xfrm>
          <a:prstGeom prst="rect">
            <a:avLst/>
          </a:prstGeom>
          <a:ln>
            <a:solidFill>
              <a:srgbClr val="242852"/>
            </a:solidFill>
          </a:ln>
        </p:spPr>
      </p:pic>
      <p:pic>
        <p:nvPicPr>
          <p:cNvPr id="17" name="Picture 16">
            <a:extLst>
              <a:ext uri="{FF2B5EF4-FFF2-40B4-BE49-F238E27FC236}">
                <a16:creationId xmlns:a16="http://schemas.microsoft.com/office/drawing/2014/main" id="{63F73C3E-16E2-4E65-B875-8E692EAE934C}"/>
              </a:ext>
            </a:extLst>
          </p:cNvPr>
          <p:cNvPicPr>
            <a:picLocks noChangeAspect="1"/>
          </p:cNvPicPr>
          <p:nvPr/>
        </p:nvPicPr>
        <p:blipFill>
          <a:blip r:embed="rId13"/>
          <a:stretch>
            <a:fillRect/>
          </a:stretch>
        </p:blipFill>
        <p:spPr>
          <a:xfrm>
            <a:off x="5321478" y="1480358"/>
            <a:ext cx="1972768" cy="2481469"/>
          </a:xfrm>
          <a:prstGeom prst="rect">
            <a:avLst/>
          </a:prstGeom>
          <a:ln>
            <a:solidFill>
              <a:schemeClr val="tx2"/>
            </a:solidFill>
          </a:ln>
        </p:spPr>
      </p:pic>
      <p:pic>
        <p:nvPicPr>
          <p:cNvPr id="1026" name="Picture 2" descr="BTEC Tech Award Grading Guide | Teaching Resources">
            <a:extLst>
              <a:ext uri="{FF2B5EF4-FFF2-40B4-BE49-F238E27FC236}">
                <a16:creationId xmlns:a16="http://schemas.microsoft.com/office/drawing/2014/main" id="{ECF1A8CA-C3CE-4D0A-864D-9DB6A18B925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19848"/>
          <a:stretch/>
        </p:blipFill>
        <p:spPr bwMode="auto">
          <a:xfrm>
            <a:off x="7861441" y="1069141"/>
            <a:ext cx="3771760" cy="2267357"/>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E0B81D97-CF57-40D7-A977-2661C1F6E293}"/>
              </a:ext>
            </a:extLst>
          </p:cNvPr>
          <p:cNvPicPr>
            <a:picLocks noChangeAspect="1"/>
          </p:cNvPicPr>
          <p:nvPr>
            <a:audioFile r:link="rId1"/>
            <p:extLst>
              <p:ext uri="{DAA4B4D4-6D71-4841-9C94-3DE7FCFB9230}">
                <p14:media xmlns:p14="http://schemas.microsoft.com/office/powerpoint/2010/main" r:embed="rId2">
                  <p14:trim end="49644.517"/>
                </p14:media>
              </p:ext>
            </p:extLst>
          </p:nvPr>
        </p:nvPicPr>
        <p:blipFill>
          <a:blip r:embed="rId15"/>
          <a:stretch>
            <a:fillRect/>
          </a:stretch>
        </p:blipFill>
        <p:spPr>
          <a:xfrm>
            <a:off x="11754517" y="6389498"/>
            <a:ext cx="406400" cy="406400"/>
          </a:xfrm>
          <a:prstGeom prst="rect">
            <a:avLst/>
          </a:prstGeom>
        </p:spPr>
      </p:pic>
    </p:spTree>
    <p:extLst>
      <p:ext uri="{BB962C8B-B14F-4D97-AF65-F5344CB8AC3E}">
        <p14:creationId xmlns:p14="http://schemas.microsoft.com/office/powerpoint/2010/main" val="3481883260"/>
      </p:ext>
    </p:extLst>
  </p:cSld>
  <p:clrMapOvr>
    <a:masterClrMapping/>
  </p:clrMapOvr>
  <mc:AlternateContent xmlns:mc="http://schemas.openxmlformats.org/markup-compatibility/2006" xmlns:p14="http://schemas.microsoft.com/office/powerpoint/2010/main">
    <mc:Choice Requires="p14">
      <p:transition p14:dur="10" advClick="0" advTm="400"/>
    </mc:Choice>
    <mc:Fallback xmlns="">
      <p:transition advClick="0" advTm="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2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anim calcmode="lin" valueType="num">
                                      <p:cBhvr>
                                        <p:cTn id="14" dur="2000" fill="hold"/>
                                        <p:tgtEl>
                                          <p:spTgt spid="17"/>
                                        </p:tgtEl>
                                        <p:attrNameLst>
                                          <p:attrName>ppt_x</p:attrName>
                                        </p:attrNameLst>
                                      </p:cBhvr>
                                      <p:tavLst>
                                        <p:tav tm="0">
                                          <p:val>
                                            <p:strVal val="#ppt_x"/>
                                          </p:val>
                                        </p:tav>
                                        <p:tav tm="100000">
                                          <p:val>
                                            <p:strVal val="#ppt_x"/>
                                          </p:val>
                                        </p:tav>
                                      </p:tavLst>
                                    </p:anim>
                                    <p:anim calcmode="lin" valueType="num">
                                      <p:cBhvr>
                                        <p:cTn id="15" dur="2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500" tmFilter="0, 0; .2, .5; .8, .5; 1, 0"/>
                                        <p:tgtEl>
                                          <p:spTgt spid="12">
                                            <p:graphicEl>
                                              <a:dgm id="{29D560F4-A00C-A44E-B1CC-0B7B7A5EB32A}"/>
                                            </p:graphicEl>
                                          </p:spTgt>
                                        </p:tgtEl>
                                      </p:cBhvr>
                                    </p:animEffect>
                                    <p:animScale>
                                      <p:cBhvr>
                                        <p:cTn id="27" dur="250" autoRev="1" fill="hold"/>
                                        <p:tgtEl>
                                          <p:spTgt spid="12">
                                            <p:graphicEl>
                                              <a:dgm id="{29D560F4-A00C-A44E-B1CC-0B7B7A5EB32A}"/>
                                            </p:graphicEl>
                                          </p:spTgt>
                                        </p:tgtEl>
                                      </p:cBhvr>
                                      <p:by x="105000" y="105000"/>
                                    </p:animScale>
                                  </p:childTnLst>
                                </p:cTn>
                              </p:par>
                              <p:par>
                                <p:cTn id="28" presetID="26" presetClass="emph" presetSubtype="0" fill="hold" grpId="1" nodeType="withEffect">
                                  <p:stCondLst>
                                    <p:cond delay="0"/>
                                  </p:stCondLst>
                                  <p:childTnLst>
                                    <p:animEffect transition="out" filter="fade">
                                      <p:cBhvr>
                                        <p:cTn id="29" dur="500" tmFilter="0, 0; .2, .5; .8, .5; 1, 0"/>
                                        <p:tgtEl>
                                          <p:spTgt spid="12">
                                            <p:graphicEl>
                                              <a:dgm id="{8C0D2640-8B56-E445-9DE2-1E78BA00BAD4}"/>
                                            </p:graphicEl>
                                          </p:spTgt>
                                        </p:tgtEl>
                                      </p:cBhvr>
                                    </p:animEffect>
                                    <p:animScale>
                                      <p:cBhvr>
                                        <p:cTn id="30" dur="250" autoRev="1" fill="hold"/>
                                        <p:tgtEl>
                                          <p:spTgt spid="12">
                                            <p:graphicEl>
                                              <a:dgm id="{8C0D2640-8B56-E445-9DE2-1E78BA00BAD4}"/>
                                            </p:graphicEl>
                                          </p:spTgt>
                                        </p:tgtEl>
                                      </p:cBhvr>
                                      <p:by x="105000" y="105000"/>
                                    </p:animScale>
                                  </p:childTnLst>
                                </p:cTn>
                              </p:par>
                              <p:par>
                                <p:cTn id="31" presetID="26" presetClass="emph" presetSubtype="0" fill="hold" grpId="1" nodeType="withEffect">
                                  <p:stCondLst>
                                    <p:cond delay="0"/>
                                  </p:stCondLst>
                                  <p:childTnLst>
                                    <p:animEffect transition="out" filter="fade">
                                      <p:cBhvr>
                                        <p:cTn id="32" dur="500" tmFilter="0, 0; .2, .5; .8, .5; 1, 0"/>
                                        <p:tgtEl>
                                          <p:spTgt spid="12">
                                            <p:graphicEl>
                                              <a:dgm id="{082EB3D4-0B5E-5849-B649-28A8B4349FD2}"/>
                                            </p:graphicEl>
                                          </p:spTgt>
                                        </p:tgtEl>
                                      </p:cBhvr>
                                    </p:animEffect>
                                    <p:animScale>
                                      <p:cBhvr>
                                        <p:cTn id="33" dur="250" autoRev="1" fill="hold"/>
                                        <p:tgtEl>
                                          <p:spTgt spid="12">
                                            <p:graphicEl>
                                              <a:dgm id="{082EB3D4-0B5E-5849-B649-28A8B4349FD2}"/>
                                            </p:graphicEl>
                                          </p:spTgt>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grpId="1" nodeType="clickEffect">
                                  <p:stCondLst>
                                    <p:cond delay="0"/>
                                  </p:stCondLst>
                                  <p:childTnLst>
                                    <p:animEffect transition="out" filter="fade">
                                      <p:cBhvr>
                                        <p:cTn id="37" dur="500" tmFilter="0, 0; .2, .5; .8, .5; 1, 0"/>
                                        <p:tgtEl>
                                          <p:spTgt spid="12">
                                            <p:graphicEl>
                                              <a:dgm id="{29743330-5D24-DB40-BFA0-BC36E95E88D9}"/>
                                            </p:graphicEl>
                                          </p:spTgt>
                                        </p:tgtEl>
                                      </p:cBhvr>
                                    </p:animEffect>
                                    <p:animScale>
                                      <p:cBhvr>
                                        <p:cTn id="38" dur="250" autoRev="1" fill="hold"/>
                                        <p:tgtEl>
                                          <p:spTgt spid="12">
                                            <p:graphicEl>
                                              <a:dgm id="{29743330-5D24-DB40-BFA0-BC36E95E88D9}"/>
                                            </p:graphicEl>
                                          </p:spTgt>
                                        </p:tgtEl>
                                      </p:cBhvr>
                                      <p:by x="105000" y="105000"/>
                                    </p:animScale>
                                  </p:childTnLst>
                                </p:cTn>
                              </p:par>
                              <p:par>
                                <p:cTn id="39" presetID="26" presetClass="emph" presetSubtype="0" fill="hold" grpId="1" nodeType="withEffect">
                                  <p:stCondLst>
                                    <p:cond delay="0"/>
                                  </p:stCondLst>
                                  <p:childTnLst>
                                    <p:animEffect transition="out" filter="fade">
                                      <p:cBhvr>
                                        <p:cTn id="40" dur="500" tmFilter="0, 0; .2, .5; .8, .5; 1, 0"/>
                                        <p:tgtEl>
                                          <p:spTgt spid="12">
                                            <p:graphicEl>
                                              <a:dgm id="{FAA82AAC-E3F9-CB4E-AAC3-8CF584DA4327}"/>
                                            </p:graphicEl>
                                          </p:spTgt>
                                        </p:tgtEl>
                                      </p:cBhvr>
                                    </p:animEffect>
                                    <p:animScale>
                                      <p:cBhvr>
                                        <p:cTn id="41" dur="250" autoRev="1" fill="hold"/>
                                        <p:tgtEl>
                                          <p:spTgt spid="12">
                                            <p:graphicEl>
                                              <a:dgm id="{FAA82AAC-E3F9-CB4E-AAC3-8CF584DA4327}"/>
                                            </p:graphicEl>
                                          </p:spTgt>
                                        </p:tgtEl>
                                      </p:cBhvr>
                                      <p:by x="105000" y="105000"/>
                                    </p:animScale>
                                  </p:childTnLst>
                                </p:cTn>
                              </p:par>
                              <p:par>
                                <p:cTn id="42" presetID="26" presetClass="emph" presetSubtype="0" fill="hold" grpId="1" nodeType="withEffect">
                                  <p:stCondLst>
                                    <p:cond delay="0"/>
                                  </p:stCondLst>
                                  <p:childTnLst>
                                    <p:animEffect transition="out" filter="fade">
                                      <p:cBhvr>
                                        <p:cTn id="43" dur="500" tmFilter="0, 0; .2, .5; .8, .5; 1, 0"/>
                                        <p:tgtEl>
                                          <p:spTgt spid="12">
                                            <p:graphicEl>
                                              <a:dgm id="{6223F059-2096-FC41-A618-1271A7508260}"/>
                                            </p:graphicEl>
                                          </p:spTgt>
                                        </p:tgtEl>
                                      </p:cBhvr>
                                    </p:animEffect>
                                    <p:animScale>
                                      <p:cBhvr>
                                        <p:cTn id="44" dur="250" autoRev="1" fill="hold"/>
                                        <p:tgtEl>
                                          <p:spTgt spid="12">
                                            <p:graphicEl>
                                              <a:dgm id="{6223F059-2096-FC41-A618-1271A7508260}"/>
                                            </p:graphicEl>
                                          </p:spTgt>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grpId="1" nodeType="clickEffect">
                                  <p:stCondLst>
                                    <p:cond delay="0"/>
                                  </p:stCondLst>
                                  <p:childTnLst>
                                    <p:animEffect transition="out" filter="fade">
                                      <p:cBhvr>
                                        <p:cTn id="48" dur="500" tmFilter="0, 0; .2, .5; .8, .5; 1, 0"/>
                                        <p:tgtEl>
                                          <p:spTgt spid="12">
                                            <p:graphicEl>
                                              <a:dgm id="{CF385F96-ECAB-FF42-BA17-9ED7625F1852}"/>
                                            </p:graphicEl>
                                          </p:spTgt>
                                        </p:tgtEl>
                                      </p:cBhvr>
                                    </p:animEffect>
                                    <p:animScale>
                                      <p:cBhvr>
                                        <p:cTn id="49" dur="250" autoRev="1" fill="hold"/>
                                        <p:tgtEl>
                                          <p:spTgt spid="12">
                                            <p:graphicEl>
                                              <a:dgm id="{CF385F96-ECAB-FF42-BA17-9ED7625F1852}"/>
                                            </p:graphicEl>
                                          </p:spTgt>
                                        </p:tgtEl>
                                      </p:cBhvr>
                                      <p:by x="105000" y="105000"/>
                                    </p:animScale>
                                  </p:childTnLst>
                                </p:cTn>
                              </p:par>
                              <p:par>
                                <p:cTn id="50" presetID="26" presetClass="emph" presetSubtype="0" fill="hold" grpId="1" nodeType="withEffect">
                                  <p:stCondLst>
                                    <p:cond delay="0"/>
                                  </p:stCondLst>
                                  <p:childTnLst>
                                    <p:animEffect transition="out" filter="fade">
                                      <p:cBhvr>
                                        <p:cTn id="51" dur="500" tmFilter="0, 0; .2, .5; .8, .5; 1, 0"/>
                                        <p:tgtEl>
                                          <p:spTgt spid="12">
                                            <p:graphicEl>
                                              <a:dgm id="{AA97A6A7-7939-0F44-834E-12A6DCB9B1A6}"/>
                                            </p:graphicEl>
                                          </p:spTgt>
                                        </p:tgtEl>
                                      </p:cBhvr>
                                    </p:animEffect>
                                    <p:animScale>
                                      <p:cBhvr>
                                        <p:cTn id="52" dur="250" autoRev="1" fill="hold"/>
                                        <p:tgtEl>
                                          <p:spTgt spid="12">
                                            <p:graphicEl>
                                              <a:dgm id="{AA97A6A7-7939-0F44-834E-12A6DCB9B1A6}"/>
                                            </p:graphicEl>
                                          </p:spTgt>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41178" fill="hold"/>
                                        <p:tgtEl>
                                          <p:spTgt spid="2"/>
                                        </p:tgtEl>
                                      </p:cBhvr>
                                    </p:cmd>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2000"/>
                                  </p:stCondLst>
                                  <p:childTnLst>
                                    <p:set>
                                      <p:cBhvr>
                                        <p:cTn id="60" dur="1" fill="hold">
                                          <p:stCondLst>
                                            <p:cond delay="0"/>
                                          </p:stCondLst>
                                        </p:cTn>
                                        <p:tgtEl>
                                          <p:spTgt spid="12">
                                            <p:graphicEl>
                                              <a:dgm id="{29D560F4-A00C-A44E-B1CC-0B7B7A5EB32A}"/>
                                            </p:graphicEl>
                                          </p:spTgt>
                                        </p:tgtEl>
                                        <p:attrNameLst>
                                          <p:attrName>style.visibility</p:attrName>
                                        </p:attrNameLst>
                                      </p:cBhvr>
                                      <p:to>
                                        <p:strVal val="visible"/>
                                      </p:to>
                                    </p:set>
                                    <p:anim calcmode="lin" valueType="num">
                                      <p:cBhvr>
                                        <p:cTn id="61" dur="1000" fill="hold"/>
                                        <p:tgtEl>
                                          <p:spTgt spid="12">
                                            <p:graphicEl>
                                              <a:dgm id="{29D560F4-A00C-A44E-B1CC-0B7B7A5EB32A}"/>
                                            </p:graphicEl>
                                          </p:spTgt>
                                        </p:tgtEl>
                                        <p:attrNameLst>
                                          <p:attrName>ppt_w</p:attrName>
                                        </p:attrNameLst>
                                      </p:cBhvr>
                                      <p:tavLst>
                                        <p:tav tm="0">
                                          <p:val>
                                            <p:strVal val="#ppt_w*0.70"/>
                                          </p:val>
                                        </p:tav>
                                        <p:tav tm="100000">
                                          <p:val>
                                            <p:strVal val="#ppt_w"/>
                                          </p:val>
                                        </p:tav>
                                      </p:tavLst>
                                    </p:anim>
                                    <p:anim calcmode="lin" valueType="num">
                                      <p:cBhvr>
                                        <p:cTn id="62" dur="1000" fill="hold"/>
                                        <p:tgtEl>
                                          <p:spTgt spid="12">
                                            <p:graphicEl>
                                              <a:dgm id="{29D560F4-A00C-A44E-B1CC-0B7B7A5EB32A}"/>
                                            </p:graphicEl>
                                          </p:spTgt>
                                        </p:tgtEl>
                                        <p:attrNameLst>
                                          <p:attrName>ppt_h</p:attrName>
                                        </p:attrNameLst>
                                      </p:cBhvr>
                                      <p:tavLst>
                                        <p:tav tm="0">
                                          <p:val>
                                            <p:strVal val="#ppt_h"/>
                                          </p:val>
                                        </p:tav>
                                        <p:tav tm="100000">
                                          <p:val>
                                            <p:strVal val="#ppt_h"/>
                                          </p:val>
                                        </p:tav>
                                      </p:tavLst>
                                    </p:anim>
                                    <p:animEffect transition="in" filter="fade">
                                      <p:cBhvr>
                                        <p:cTn id="63" dur="1000"/>
                                        <p:tgtEl>
                                          <p:spTgt spid="12">
                                            <p:graphicEl>
                                              <a:dgm id="{29D560F4-A00C-A44E-B1CC-0B7B7A5EB32A}"/>
                                            </p:graphicEl>
                                          </p:spTgt>
                                        </p:tgtEl>
                                      </p:cBhvr>
                                    </p:animEffect>
                                  </p:childTnLst>
                                </p:cTn>
                              </p:par>
                              <p:par>
                                <p:cTn id="64" presetID="55" presetClass="entr" presetSubtype="0" fill="hold" grpId="0" nodeType="withEffect">
                                  <p:stCondLst>
                                    <p:cond delay="2000"/>
                                  </p:stCondLst>
                                  <p:childTnLst>
                                    <p:set>
                                      <p:cBhvr>
                                        <p:cTn id="65" dur="1" fill="hold">
                                          <p:stCondLst>
                                            <p:cond delay="0"/>
                                          </p:stCondLst>
                                        </p:cTn>
                                        <p:tgtEl>
                                          <p:spTgt spid="12">
                                            <p:graphicEl>
                                              <a:dgm id="{8C0D2640-8B56-E445-9DE2-1E78BA00BAD4}"/>
                                            </p:graphicEl>
                                          </p:spTgt>
                                        </p:tgtEl>
                                        <p:attrNameLst>
                                          <p:attrName>style.visibility</p:attrName>
                                        </p:attrNameLst>
                                      </p:cBhvr>
                                      <p:to>
                                        <p:strVal val="visible"/>
                                      </p:to>
                                    </p:set>
                                    <p:anim calcmode="lin" valueType="num">
                                      <p:cBhvr>
                                        <p:cTn id="66" dur="1000" fill="hold"/>
                                        <p:tgtEl>
                                          <p:spTgt spid="12">
                                            <p:graphicEl>
                                              <a:dgm id="{8C0D2640-8B56-E445-9DE2-1E78BA00BAD4}"/>
                                            </p:graphicEl>
                                          </p:spTgt>
                                        </p:tgtEl>
                                        <p:attrNameLst>
                                          <p:attrName>ppt_w</p:attrName>
                                        </p:attrNameLst>
                                      </p:cBhvr>
                                      <p:tavLst>
                                        <p:tav tm="0">
                                          <p:val>
                                            <p:strVal val="#ppt_w*0.70"/>
                                          </p:val>
                                        </p:tav>
                                        <p:tav tm="100000">
                                          <p:val>
                                            <p:strVal val="#ppt_w"/>
                                          </p:val>
                                        </p:tav>
                                      </p:tavLst>
                                    </p:anim>
                                    <p:anim calcmode="lin" valueType="num">
                                      <p:cBhvr>
                                        <p:cTn id="67" dur="1000" fill="hold"/>
                                        <p:tgtEl>
                                          <p:spTgt spid="12">
                                            <p:graphicEl>
                                              <a:dgm id="{8C0D2640-8B56-E445-9DE2-1E78BA00BAD4}"/>
                                            </p:graphicEl>
                                          </p:spTgt>
                                        </p:tgtEl>
                                        <p:attrNameLst>
                                          <p:attrName>ppt_h</p:attrName>
                                        </p:attrNameLst>
                                      </p:cBhvr>
                                      <p:tavLst>
                                        <p:tav tm="0">
                                          <p:val>
                                            <p:strVal val="#ppt_h"/>
                                          </p:val>
                                        </p:tav>
                                        <p:tav tm="100000">
                                          <p:val>
                                            <p:strVal val="#ppt_h"/>
                                          </p:val>
                                        </p:tav>
                                      </p:tavLst>
                                    </p:anim>
                                    <p:animEffect transition="in" filter="fade">
                                      <p:cBhvr>
                                        <p:cTn id="68" dur="1000"/>
                                        <p:tgtEl>
                                          <p:spTgt spid="12">
                                            <p:graphicEl>
                                              <a:dgm id="{8C0D2640-8B56-E445-9DE2-1E78BA00BAD4}"/>
                                            </p:graphicEl>
                                          </p:spTgt>
                                        </p:tgtEl>
                                      </p:cBhvr>
                                    </p:animEffect>
                                  </p:childTnLst>
                                </p:cTn>
                              </p:par>
                              <p:par>
                                <p:cTn id="69" presetID="55" presetClass="entr" presetSubtype="0" fill="hold" grpId="0" nodeType="withEffect">
                                  <p:stCondLst>
                                    <p:cond delay="2000"/>
                                  </p:stCondLst>
                                  <p:childTnLst>
                                    <p:set>
                                      <p:cBhvr>
                                        <p:cTn id="70" dur="1" fill="hold">
                                          <p:stCondLst>
                                            <p:cond delay="0"/>
                                          </p:stCondLst>
                                        </p:cTn>
                                        <p:tgtEl>
                                          <p:spTgt spid="12">
                                            <p:graphicEl>
                                              <a:dgm id="{082EB3D4-0B5E-5849-B649-28A8B4349FD2}"/>
                                            </p:graphicEl>
                                          </p:spTgt>
                                        </p:tgtEl>
                                        <p:attrNameLst>
                                          <p:attrName>style.visibility</p:attrName>
                                        </p:attrNameLst>
                                      </p:cBhvr>
                                      <p:to>
                                        <p:strVal val="visible"/>
                                      </p:to>
                                    </p:set>
                                    <p:anim calcmode="lin" valueType="num">
                                      <p:cBhvr>
                                        <p:cTn id="71" dur="1000" fill="hold"/>
                                        <p:tgtEl>
                                          <p:spTgt spid="12">
                                            <p:graphicEl>
                                              <a:dgm id="{082EB3D4-0B5E-5849-B649-28A8B4349FD2}"/>
                                            </p:graphicEl>
                                          </p:spTgt>
                                        </p:tgtEl>
                                        <p:attrNameLst>
                                          <p:attrName>ppt_w</p:attrName>
                                        </p:attrNameLst>
                                      </p:cBhvr>
                                      <p:tavLst>
                                        <p:tav tm="0">
                                          <p:val>
                                            <p:strVal val="#ppt_w*0.70"/>
                                          </p:val>
                                        </p:tav>
                                        <p:tav tm="100000">
                                          <p:val>
                                            <p:strVal val="#ppt_w"/>
                                          </p:val>
                                        </p:tav>
                                      </p:tavLst>
                                    </p:anim>
                                    <p:anim calcmode="lin" valueType="num">
                                      <p:cBhvr>
                                        <p:cTn id="72" dur="1000" fill="hold"/>
                                        <p:tgtEl>
                                          <p:spTgt spid="12">
                                            <p:graphicEl>
                                              <a:dgm id="{082EB3D4-0B5E-5849-B649-28A8B4349FD2}"/>
                                            </p:graphicEl>
                                          </p:spTgt>
                                        </p:tgtEl>
                                        <p:attrNameLst>
                                          <p:attrName>ppt_h</p:attrName>
                                        </p:attrNameLst>
                                      </p:cBhvr>
                                      <p:tavLst>
                                        <p:tav tm="0">
                                          <p:val>
                                            <p:strVal val="#ppt_h"/>
                                          </p:val>
                                        </p:tav>
                                        <p:tav tm="100000">
                                          <p:val>
                                            <p:strVal val="#ppt_h"/>
                                          </p:val>
                                        </p:tav>
                                      </p:tavLst>
                                    </p:anim>
                                    <p:animEffect transition="in" filter="fade">
                                      <p:cBhvr>
                                        <p:cTn id="73" dur="1000"/>
                                        <p:tgtEl>
                                          <p:spTgt spid="12">
                                            <p:graphicEl>
                                              <a:dgm id="{082EB3D4-0B5E-5849-B649-28A8B4349FD2}"/>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grpId="0" nodeType="clickEffect">
                                  <p:stCondLst>
                                    <p:cond delay="2000"/>
                                  </p:stCondLst>
                                  <p:childTnLst>
                                    <p:set>
                                      <p:cBhvr>
                                        <p:cTn id="77" dur="1" fill="hold">
                                          <p:stCondLst>
                                            <p:cond delay="0"/>
                                          </p:stCondLst>
                                        </p:cTn>
                                        <p:tgtEl>
                                          <p:spTgt spid="12">
                                            <p:graphicEl>
                                              <a:dgm id="{29743330-5D24-DB40-BFA0-BC36E95E88D9}"/>
                                            </p:graphicEl>
                                          </p:spTgt>
                                        </p:tgtEl>
                                        <p:attrNameLst>
                                          <p:attrName>style.visibility</p:attrName>
                                        </p:attrNameLst>
                                      </p:cBhvr>
                                      <p:to>
                                        <p:strVal val="visible"/>
                                      </p:to>
                                    </p:set>
                                    <p:anim calcmode="lin" valueType="num">
                                      <p:cBhvr>
                                        <p:cTn id="78" dur="1000" fill="hold"/>
                                        <p:tgtEl>
                                          <p:spTgt spid="12">
                                            <p:graphicEl>
                                              <a:dgm id="{29743330-5D24-DB40-BFA0-BC36E95E88D9}"/>
                                            </p:graphicEl>
                                          </p:spTgt>
                                        </p:tgtEl>
                                        <p:attrNameLst>
                                          <p:attrName>ppt_w</p:attrName>
                                        </p:attrNameLst>
                                      </p:cBhvr>
                                      <p:tavLst>
                                        <p:tav tm="0">
                                          <p:val>
                                            <p:strVal val="#ppt_w*0.70"/>
                                          </p:val>
                                        </p:tav>
                                        <p:tav tm="100000">
                                          <p:val>
                                            <p:strVal val="#ppt_w"/>
                                          </p:val>
                                        </p:tav>
                                      </p:tavLst>
                                    </p:anim>
                                    <p:anim calcmode="lin" valueType="num">
                                      <p:cBhvr>
                                        <p:cTn id="79" dur="1000" fill="hold"/>
                                        <p:tgtEl>
                                          <p:spTgt spid="12">
                                            <p:graphicEl>
                                              <a:dgm id="{29743330-5D24-DB40-BFA0-BC36E95E88D9}"/>
                                            </p:graphicEl>
                                          </p:spTgt>
                                        </p:tgtEl>
                                        <p:attrNameLst>
                                          <p:attrName>ppt_h</p:attrName>
                                        </p:attrNameLst>
                                      </p:cBhvr>
                                      <p:tavLst>
                                        <p:tav tm="0">
                                          <p:val>
                                            <p:strVal val="#ppt_h"/>
                                          </p:val>
                                        </p:tav>
                                        <p:tav tm="100000">
                                          <p:val>
                                            <p:strVal val="#ppt_h"/>
                                          </p:val>
                                        </p:tav>
                                      </p:tavLst>
                                    </p:anim>
                                    <p:animEffect transition="in" filter="fade">
                                      <p:cBhvr>
                                        <p:cTn id="80" dur="1000"/>
                                        <p:tgtEl>
                                          <p:spTgt spid="12">
                                            <p:graphicEl>
                                              <a:dgm id="{29743330-5D24-DB40-BFA0-BC36E95E88D9}"/>
                                            </p:graphicEl>
                                          </p:spTgt>
                                        </p:tgtEl>
                                      </p:cBhvr>
                                    </p:animEffect>
                                  </p:childTnLst>
                                </p:cTn>
                              </p:par>
                              <p:par>
                                <p:cTn id="81" presetID="55" presetClass="entr" presetSubtype="0" fill="hold" grpId="0" nodeType="withEffect">
                                  <p:stCondLst>
                                    <p:cond delay="2000"/>
                                  </p:stCondLst>
                                  <p:childTnLst>
                                    <p:set>
                                      <p:cBhvr>
                                        <p:cTn id="82" dur="1" fill="hold">
                                          <p:stCondLst>
                                            <p:cond delay="0"/>
                                          </p:stCondLst>
                                        </p:cTn>
                                        <p:tgtEl>
                                          <p:spTgt spid="12">
                                            <p:graphicEl>
                                              <a:dgm id="{FAA82AAC-E3F9-CB4E-AAC3-8CF584DA4327}"/>
                                            </p:graphicEl>
                                          </p:spTgt>
                                        </p:tgtEl>
                                        <p:attrNameLst>
                                          <p:attrName>style.visibility</p:attrName>
                                        </p:attrNameLst>
                                      </p:cBhvr>
                                      <p:to>
                                        <p:strVal val="visible"/>
                                      </p:to>
                                    </p:set>
                                    <p:anim calcmode="lin" valueType="num">
                                      <p:cBhvr>
                                        <p:cTn id="83" dur="1000" fill="hold"/>
                                        <p:tgtEl>
                                          <p:spTgt spid="12">
                                            <p:graphicEl>
                                              <a:dgm id="{FAA82AAC-E3F9-CB4E-AAC3-8CF584DA4327}"/>
                                            </p:graphicEl>
                                          </p:spTgt>
                                        </p:tgtEl>
                                        <p:attrNameLst>
                                          <p:attrName>ppt_w</p:attrName>
                                        </p:attrNameLst>
                                      </p:cBhvr>
                                      <p:tavLst>
                                        <p:tav tm="0">
                                          <p:val>
                                            <p:strVal val="#ppt_w*0.70"/>
                                          </p:val>
                                        </p:tav>
                                        <p:tav tm="100000">
                                          <p:val>
                                            <p:strVal val="#ppt_w"/>
                                          </p:val>
                                        </p:tav>
                                      </p:tavLst>
                                    </p:anim>
                                    <p:anim calcmode="lin" valueType="num">
                                      <p:cBhvr>
                                        <p:cTn id="84" dur="1000" fill="hold"/>
                                        <p:tgtEl>
                                          <p:spTgt spid="12">
                                            <p:graphicEl>
                                              <a:dgm id="{FAA82AAC-E3F9-CB4E-AAC3-8CF584DA4327}"/>
                                            </p:graphicEl>
                                          </p:spTgt>
                                        </p:tgtEl>
                                        <p:attrNameLst>
                                          <p:attrName>ppt_h</p:attrName>
                                        </p:attrNameLst>
                                      </p:cBhvr>
                                      <p:tavLst>
                                        <p:tav tm="0">
                                          <p:val>
                                            <p:strVal val="#ppt_h"/>
                                          </p:val>
                                        </p:tav>
                                        <p:tav tm="100000">
                                          <p:val>
                                            <p:strVal val="#ppt_h"/>
                                          </p:val>
                                        </p:tav>
                                      </p:tavLst>
                                    </p:anim>
                                    <p:animEffect transition="in" filter="fade">
                                      <p:cBhvr>
                                        <p:cTn id="85" dur="1000"/>
                                        <p:tgtEl>
                                          <p:spTgt spid="12">
                                            <p:graphicEl>
                                              <a:dgm id="{FAA82AAC-E3F9-CB4E-AAC3-8CF584DA4327}"/>
                                            </p:graphicEl>
                                          </p:spTgt>
                                        </p:tgtEl>
                                      </p:cBhvr>
                                    </p:animEffect>
                                  </p:childTnLst>
                                </p:cTn>
                              </p:par>
                              <p:par>
                                <p:cTn id="86" presetID="55" presetClass="entr" presetSubtype="0" fill="hold" grpId="0" nodeType="withEffect">
                                  <p:stCondLst>
                                    <p:cond delay="2000"/>
                                  </p:stCondLst>
                                  <p:childTnLst>
                                    <p:set>
                                      <p:cBhvr>
                                        <p:cTn id="87" dur="1" fill="hold">
                                          <p:stCondLst>
                                            <p:cond delay="0"/>
                                          </p:stCondLst>
                                        </p:cTn>
                                        <p:tgtEl>
                                          <p:spTgt spid="12">
                                            <p:graphicEl>
                                              <a:dgm id="{6223F059-2096-FC41-A618-1271A7508260}"/>
                                            </p:graphicEl>
                                          </p:spTgt>
                                        </p:tgtEl>
                                        <p:attrNameLst>
                                          <p:attrName>style.visibility</p:attrName>
                                        </p:attrNameLst>
                                      </p:cBhvr>
                                      <p:to>
                                        <p:strVal val="visible"/>
                                      </p:to>
                                    </p:set>
                                    <p:anim calcmode="lin" valueType="num">
                                      <p:cBhvr>
                                        <p:cTn id="88" dur="1000" fill="hold"/>
                                        <p:tgtEl>
                                          <p:spTgt spid="12">
                                            <p:graphicEl>
                                              <a:dgm id="{6223F059-2096-FC41-A618-1271A7508260}"/>
                                            </p:graphicEl>
                                          </p:spTgt>
                                        </p:tgtEl>
                                        <p:attrNameLst>
                                          <p:attrName>ppt_w</p:attrName>
                                        </p:attrNameLst>
                                      </p:cBhvr>
                                      <p:tavLst>
                                        <p:tav tm="0">
                                          <p:val>
                                            <p:strVal val="#ppt_w*0.70"/>
                                          </p:val>
                                        </p:tav>
                                        <p:tav tm="100000">
                                          <p:val>
                                            <p:strVal val="#ppt_w"/>
                                          </p:val>
                                        </p:tav>
                                      </p:tavLst>
                                    </p:anim>
                                    <p:anim calcmode="lin" valueType="num">
                                      <p:cBhvr>
                                        <p:cTn id="89" dur="1000" fill="hold"/>
                                        <p:tgtEl>
                                          <p:spTgt spid="12">
                                            <p:graphicEl>
                                              <a:dgm id="{6223F059-2096-FC41-A618-1271A7508260}"/>
                                            </p:graphicEl>
                                          </p:spTgt>
                                        </p:tgtEl>
                                        <p:attrNameLst>
                                          <p:attrName>ppt_h</p:attrName>
                                        </p:attrNameLst>
                                      </p:cBhvr>
                                      <p:tavLst>
                                        <p:tav tm="0">
                                          <p:val>
                                            <p:strVal val="#ppt_h"/>
                                          </p:val>
                                        </p:tav>
                                        <p:tav tm="100000">
                                          <p:val>
                                            <p:strVal val="#ppt_h"/>
                                          </p:val>
                                        </p:tav>
                                      </p:tavLst>
                                    </p:anim>
                                    <p:animEffect transition="in" filter="fade">
                                      <p:cBhvr>
                                        <p:cTn id="90" dur="1000"/>
                                        <p:tgtEl>
                                          <p:spTgt spid="12">
                                            <p:graphicEl>
                                              <a:dgm id="{6223F059-2096-FC41-A618-1271A7508260}"/>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55" presetClass="entr" presetSubtype="0" fill="hold" grpId="0" nodeType="clickEffect">
                                  <p:stCondLst>
                                    <p:cond delay="2000"/>
                                  </p:stCondLst>
                                  <p:childTnLst>
                                    <p:set>
                                      <p:cBhvr>
                                        <p:cTn id="94" dur="1" fill="hold">
                                          <p:stCondLst>
                                            <p:cond delay="0"/>
                                          </p:stCondLst>
                                        </p:cTn>
                                        <p:tgtEl>
                                          <p:spTgt spid="12">
                                            <p:graphicEl>
                                              <a:dgm id="{CF385F96-ECAB-FF42-BA17-9ED7625F1852}"/>
                                            </p:graphicEl>
                                          </p:spTgt>
                                        </p:tgtEl>
                                        <p:attrNameLst>
                                          <p:attrName>style.visibility</p:attrName>
                                        </p:attrNameLst>
                                      </p:cBhvr>
                                      <p:to>
                                        <p:strVal val="visible"/>
                                      </p:to>
                                    </p:set>
                                    <p:anim calcmode="lin" valueType="num">
                                      <p:cBhvr>
                                        <p:cTn id="95" dur="1000" fill="hold"/>
                                        <p:tgtEl>
                                          <p:spTgt spid="12">
                                            <p:graphicEl>
                                              <a:dgm id="{CF385F96-ECAB-FF42-BA17-9ED7625F1852}"/>
                                            </p:graphicEl>
                                          </p:spTgt>
                                        </p:tgtEl>
                                        <p:attrNameLst>
                                          <p:attrName>ppt_w</p:attrName>
                                        </p:attrNameLst>
                                      </p:cBhvr>
                                      <p:tavLst>
                                        <p:tav tm="0">
                                          <p:val>
                                            <p:strVal val="#ppt_w*0.70"/>
                                          </p:val>
                                        </p:tav>
                                        <p:tav tm="100000">
                                          <p:val>
                                            <p:strVal val="#ppt_w"/>
                                          </p:val>
                                        </p:tav>
                                      </p:tavLst>
                                    </p:anim>
                                    <p:anim calcmode="lin" valueType="num">
                                      <p:cBhvr>
                                        <p:cTn id="96" dur="1000" fill="hold"/>
                                        <p:tgtEl>
                                          <p:spTgt spid="12">
                                            <p:graphicEl>
                                              <a:dgm id="{CF385F96-ECAB-FF42-BA17-9ED7625F1852}"/>
                                            </p:graphicEl>
                                          </p:spTgt>
                                        </p:tgtEl>
                                        <p:attrNameLst>
                                          <p:attrName>ppt_h</p:attrName>
                                        </p:attrNameLst>
                                      </p:cBhvr>
                                      <p:tavLst>
                                        <p:tav tm="0">
                                          <p:val>
                                            <p:strVal val="#ppt_h"/>
                                          </p:val>
                                        </p:tav>
                                        <p:tav tm="100000">
                                          <p:val>
                                            <p:strVal val="#ppt_h"/>
                                          </p:val>
                                        </p:tav>
                                      </p:tavLst>
                                    </p:anim>
                                    <p:animEffect transition="in" filter="fade">
                                      <p:cBhvr>
                                        <p:cTn id="97" dur="1000"/>
                                        <p:tgtEl>
                                          <p:spTgt spid="12">
                                            <p:graphicEl>
                                              <a:dgm id="{CF385F96-ECAB-FF42-BA17-9ED7625F1852}"/>
                                            </p:graphicEl>
                                          </p:spTgt>
                                        </p:tgtEl>
                                      </p:cBhvr>
                                    </p:animEffect>
                                  </p:childTnLst>
                                </p:cTn>
                              </p:par>
                              <p:par>
                                <p:cTn id="98" presetID="55" presetClass="entr" presetSubtype="0" fill="hold" grpId="0" nodeType="withEffect">
                                  <p:stCondLst>
                                    <p:cond delay="2000"/>
                                  </p:stCondLst>
                                  <p:childTnLst>
                                    <p:set>
                                      <p:cBhvr>
                                        <p:cTn id="99" dur="1" fill="hold">
                                          <p:stCondLst>
                                            <p:cond delay="0"/>
                                          </p:stCondLst>
                                        </p:cTn>
                                        <p:tgtEl>
                                          <p:spTgt spid="12">
                                            <p:graphicEl>
                                              <a:dgm id="{AA97A6A7-7939-0F44-834E-12A6DCB9B1A6}"/>
                                            </p:graphicEl>
                                          </p:spTgt>
                                        </p:tgtEl>
                                        <p:attrNameLst>
                                          <p:attrName>style.visibility</p:attrName>
                                        </p:attrNameLst>
                                      </p:cBhvr>
                                      <p:to>
                                        <p:strVal val="visible"/>
                                      </p:to>
                                    </p:set>
                                    <p:anim calcmode="lin" valueType="num">
                                      <p:cBhvr>
                                        <p:cTn id="100" dur="1000" fill="hold"/>
                                        <p:tgtEl>
                                          <p:spTgt spid="12">
                                            <p:graphicEl>
                                              <a:dgm id="{AA97A6A7-7939-0F44-834E-12A6DCB9B1A6}"/>
                                            </p:graphicEl>
                                          </p:spTgt>
                                        </p:tgtEl>
                                        <p:attrNameLst>
                                          <p:attrName>ppt_w</p:attrName>
                                        </p:attrNameLst>
                                      </p:cBhvr>
                                      <p:tavLst>
                                        <p:tav tm="0">
                                          <p:val>
                                            <p:strVal val="#ppt_w*0.70"/>
                                          </p:val>
                                        </p:tav>
                                        <p:tav tm="100000">
                                          <p:val>
                                            <p:strVal val="#ppt_w"/>
                                          </p:val>
                                        </p:tav>
                                      </p:tavLst>
                                    </p:anim>
                                    <p:anim calcmode="lin" valueType="num">
                                      <p:cBhvr>
                                        <p:cTn id="101" dur="1000" fill="hold"/>
                                        <p:tgtEl>
                                          <p:spTgt spid="12">
                                            <p:graphicEl>
                                              <a:dgm id="{AA97A6A7-7939-0F44-834E-12A6DCB9B1A6}"/>
                                            </p:graphicEl>
                                          </p:spTgt>
                                        </p:tgtEl>
                                        <p:attrNameLst>
                                          <p:attrName>ppt_h</p:attrName>
                                        </p:attrNameLst>
                                      </p:cBhvr>
                                      <p:tavLst>
                                        <p:tav tm="0">
                                          <p:val>
                                            <p:strVal val="#ppt_h"/>
                                          </p:val>
                                        </p:tav>
                                        <p:tav tm="100000">
                                          <p:val>
                                            <p:strVal val="#ppt_h"/>
                                          </p:val>
                                        </p:tav>
                                      </p:tavLst>
                                    </p:anim>
                                    <p:animEffect transition="in" filter="fade">
                                      <p:cBhvr>
                                        <p:cTn id="102" dur="1000"/>
                                        <p:tgtEl>
                                          <p:spTgt spid="12">
                                            <p:graphicEl>
                                              <a:dgm id="{AA97A6A7-7939-0F44-834E-12A6DCB9B1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3" fill="hold" display="0">
                  <p:stCondLst>
                    <p:cond delay="indefinite"/>
                  </p:stCondLst>
                  <p:endCondLst>
                    <p:cond evt="onStopAudio" delay="0">
                      <p:tgtEl>
                        <p:sldTgt/>
                      </p:tgtEl>
                    </p:cond>
                  </p:endCondLst>
                </p:cTn>
                <p:tgtEl>
                  <p:spTgt spid="2"/>
                </p:tgtEl>
              </p:cMediaNode>
            </p:audio>
          </p:childTnLst>
        </p:cTn>
      </p:par>
    </p:tnLst>
    <p:bldLst>
      <p:bldGraphic spid="12" grpId="0">
        <p:bldSub>
          <a:bldDgm bld="lvlOne"/>
        </p:bldSub>
      </p:bldGraphic>
      <p:bldGraphic spid="12" grpId="1">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77773" y="-133939"/>
            <a:ext cx="11379863" cy="13512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lgn="l">
              <a:defRPr/>
            </a:pPr>
            <a:r>
              <a:rPr lang="en-GB" sz="4000" dirty="0">
                <a:solidFill>
                  <a:srgbClr val="610073"/>
                </a:solidFill>
                <a:latin typeface="Calibri" panose="020F0502020204030204" pitchFamily="34" charset="0"/>
                <a:cs typeface="Calibri" panose="020F0502020204030204" pitchFamily="34" charset="0"/>
              </a:rPr>
              <a:t>Student Testimonials </a:t>
            </a:r>
          </a:p>
        </p:txBody>
      </p:sp>
      <p:sp>
        <p:nvSpPr>
          <p:cNvPr id="16" name="Oval Callout 5">
            <a:extLst>
              <a:ext uri="{FF2B5EF4-FFF2-40B4-BE49-F238E27FC236}">
                <a16:creationId xmlns:a16="http://schemas.microsoft.com/office/drawing/2014/main" id="{69132DDB-E86E-40F0-AE9C-AD80BBF71373}"/>
              </a:ext>
            </a:extLst>
          </p:cNvPr>
          <p:cNvSpPr/>
          <p:nvPr/>
        </p:nvSpPr>
        <p:spPr>
          <a:xfrm>
            <a:off x="1184902" y="1391535"/>
            <a:ext cx="10778541" cy="4589095"/>
          </a:xfrm>
          <a:prstGeom prst="wedgeEllipse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14300" indent="0" algn="ctr" fontAlgn="base">
              <a:buNone/>
            </a:pPr>
            <a:r>
              <a:rPr lang="en-GB" sz="2400" b="1" dirty="0">
                <a:solidFill>
                  <a:schemeClr val="accent6">
                    <a:lumMod val="50000"/>
                  </a:schemeClr>
                </a:solidFill>
              </a:rPr>
              <a:t>Y9s </a:t>
            </a:r>
          </a:p>
          <a:p>
            <a:pPr marL="114300" indent="0" algn="ctr" fontAlgn="base">
              <a:buNone/>
            </a:pPr>
            <a:r>
              <a:rPr lang="en-GB" sz="1700" dirty="0"/>
              <a:t>“I chose health and social care because it can be really helpful and can lead towards lots of successful careers… It helps you learn about the health and lifestyle of others in the community and is very interesting”.</a:t>
            </a:r>
          </a:p>
          <a:p>
            <a:pPr marL="114300" indent="0" algn="ctr" fontAlgn="base">
              <a:buNone/>
            </a:pPr>
            <a:r>
              <a:rPr lang="en-GB" sz="1700" dirty="0"/>
              <a:t>“I chose health and social care because I am thinking of being a physiotherapist”. </a:t>
            </a:r>
          </a:p>
          <a:p>
            <a:pPr marL="114300" indent="0" algn="ctr" fontAlgn="base">
              <a:buNone/>
            </a:pPr>
            <a:r>
              <a:rPr lang="en-GB" sz="1700" dirty="0"/>
              <a:t>“The things I enjoy about learning about what celebrities went through when they were younger and how that affected the way that they grew up”.</a:t>
            </a:r>
          </a:p>
          <a:p>
            <a:pPr marL="114300" indent="0" algn="ctr" fontAlgn="base">
              <a:buNone/>
            </a:pPr>
            <a:r>
              <a:rPr lang="en-GB" sz="1700" dirty="0"/>
              <a:t>“The subject can help me in the future because you are knowledgeable on what will happen in your later life and you will be prepared for it”.</a:t>
            </a:r>
          </a:p>
          <a:p>
            <a:pPr marL="114300" indent="0" algn="ctr" fontAlgn="base">
              <a:buNone/>
            </a:pPr>
            <a:r>
              <a:rPr lang="en-GB" sz="1700" dirty="0"/>
              <a:t>“I enjoy learning about development and the effects of development when you age”. </a:t>
            </a:r>
          </a:p>
          <a:p>
            <a:pPr marL="114300" indent="0" algn="ctr" fontAlgn="base">
              <a:buNone/>
            </a:pPr>
            <a:r>
              <a:rPr lang="en-GB" sz="1700" dirty="0"/>
              <a:t>“I enjoy learning about the life stages”. </a:t>
            </a:r>
          </a:p>
          <a:p>
            <a:pPr marL="114300" indent="0" algn="ctr" fontAlgn="base">
              <a:buNone/>
            </a:pPr>
            <a:r>
              <a:rPr lang="en-GB" sz="1700" dirty="0"/>
              <a:t>“I enjoy learning about how peoples lifestyle choices and decisions can impact a person’s life because it helps me to think about what are the right decisions to make in life”. </a:t>
            </a:r>
          </a:p>
        </p:txBody>
      </p:sp>
      <p:pic>
        <p:nvPicPr>
          <p:cNvPr id="2" name="Recorded Sound">
            <a:hlinkClick r:id="" action="ppaction://media"/>
            <a:extLst>
              <a:ext uri="{FF2B5EF4-FFF2-40B4-BE49-F238E27FC236}">
                <a16:creationId xmlns:a16="http://schemas.microsoft.com/office/drawing/2014/main" id="{CCAF4EAD-9000-48E3-A9C2-959174F786A5}"/>
              </a:ext>
            </a:extLst>
          </p:cNvPr>
          <p:cNvPicPr>
            <a:picLocks noChangeAspect="1"/>
          </p:cNvPicPr>
          <p:nvPr>
            <a:audioFile r:link="rId1"/>
            <p:extLst>
              <p:ext uri="{DAA4B4D4-6D71-4841-9C94-3DE7FCFB9230}">
                <p14:media xmlns:p14="http://schemas.microsoft.com/office/powerpoint/2010/main" r:embed="rId2">
                  <p14:trim end="24451.6009"/>
                </p14:media>
              </p:ext>
            </p:extLst>
          </p:nvPr>
        </p:nvPicPr>
        <p:blipFill>
          <a:blip r:embed="rId7"/>
          <a:stretch>
            <a:fillRect/>
          </a:stretch>
        </p:blipFill>
        <p:spPr>
          <a:xfrm>
            <a:off x="11557043" y="6389498"/>
            <a:ext cx="406400" cy="406400"/>
          </a:xfrm>
          <a:prstGeom prst="rect">
            <a:avLst/>
          </a:prstGeom>
        </p:spPr>
      </p:pic>
    </p:spTree>
    <p:extLst>
      <p:ext uri="{BB962C8B-B14F-4D97-AF65-F5344CB8AC3E}">
        <p14:creationId xmlns:p14="http://schemas.microsoft.com/office/powerpoint/2010/main" val="2165745496"/>
      </p:ext>
    </p:extLst>
  </p:cSld>
  <p:clrMapOvr>
    <a:masterClrMapping/>
  </p:clrMapOvr>
  <mc:AlternateContent xmlns:mc="http://schemas.openxmlformats.org/markup-compatibility/2006" xmlns:p14="http://schemas.microsoft.com/office/powerpoint/2010/main">
    <mc:Choice Requires="p14">
      <p:transition p14:dur="10" advClick="0" advTm="320"/>
    </mc:Choice>
    <mc:Fallback xmlns="">
      <p:transition advClick="0" advTm="3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04"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fill="hold" display="0">
                  <p:stCondLst>
                    <p:cond delay="indefinite"/>
                  </p:stCondLst>
                  <p:endCondLst>
                    <p:cond evt="onStopAudio" delay="0">
                      <p:tgtEl>
                        <p:sldTgt/>
                      </p:tgtEl>
                    </p:cond>
                  </p:endCondLst>
                </p:cTn>
                <p:tgtEl>
                  <p:spTgt spid="2"/>
                </p:tgtEl>
              </p:cMediaNode>
            </p:audio>
          </p:childTnLst>
        </p:cTn>
      </p:par>
    </p:tnLst>
    <p:bldLst>
      <p:bldP spid="1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F0E80F59BB104798E222572B3D5FDE" ma:contentTypeVersion="12" ma:contentTypeDescription="Create a new document." ma:contentTypeScope="" ma:versionID="6d3ace640bf360eaecbf916c3d376203">
  <xsd:schema xmlns:xsd="http://www.w3.org/2001/XMLSchema" xmlns:xs="http://www.w3.org/2001/XMLSchema" xmlns:p="http://schemas.microsoft.com/office/2006/metadata/properties" xmlns:ns2="3cde8ce8-497b-4d58-ad3b-77e996642cc8" xmlns:ns3="1c2ace7b-0193-49d6-b28f-a6c5f1daf0a8" targetNamespace="http://schemas.microsoft.com/office/2006/metadata/properties" ma:root="true" ma:fieldsID="68de4921ee568875b070f02223174350" ns2:_="" ns3:_="">
    <xsd:import namespace="3cde8ce8-497b-4d58-ad3b-77e996642cc8"/>
    <xsd:import namespace="1c2ace7b-0193-49d6-b28f-a6c5f1daf0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de8ce8-497b-4d58-ad3b-77e996642c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2ace7b-0193-49d6-b28f-a6c5f1daf0a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C6957C-A97A-4E0A-9D17-77FAC3661A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de8ce8-497b-4d58-ad3b-77e996642cc8"/>
    <ds:schemaRef ds:uri="1c2ace7b-0193-49d6-b28f-a6c5f1daf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B80F6D-5EE3-42AB-89DF-89EB7DE783CF}">
  <ds:schemaRefs>
    <ds:schemaRef ds:uri="http://purl.org/dc/elements/1.1/"/>
    <ds:schemaRef ds:uri="http://schemas.microsoft.com/office/2006/metadata/properties"/>
    <ds:schemaRef ds:uri="3cde8ce8-497b-4d58-ad3b-77e996642cc8"/>
    <ds:schemaRef ds:uri="1c2ace7b-0193-49d6-b28f-a6c5f1daf0a8"/>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D93EDDD-B3E9-4D13-BE24-4553BD0CE8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4317</TotalTime>
  <Words>1245</Words>
  <Application>Microsoft Office PowerPoint</Application>
  <PresentationFormat>Widescreen</PresentationFormat>
  <Paragraphs>103</Paragraphs>
  <Slides>14</Slides>
  <Notes>14</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Century Gothic</vt:lpstr>
      <vt:lpstr>Courier New</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dc:creator>
  <cp:lastModifiedBy>Siviter, Danielle</cp:lastModifiedBy>
  <cp:revision>91</cp:revision>
  <dcterms:created xsi:type="dcterms:W3CDTF">2021-01-13T08:07:27Z</dcterms:created>
  <dcterms:modified xsi:type="dcterms:W3CDTF">2021-03-09T20:17:28Z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0x0101005BF0E80F59BB104798E222572B3D5FDE</vt:lpwstr>
  </property>
</Properties>
</file>